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cb31d049333c447c" /><Relationship Type="http://schemas.openxmlformats.org/officeDocument/2006/relationships/extended-properties" Target="/docProps/app.xml" Id="Rb4ad1396e6c34255" /><Relationship Type="http://schemas.openxmlformats.org/officeDocument/2006/relationships/officeDocument" Target="/ppt/presentation.xml" Id="R316027fcab26494d" /></Relationships>
</file>

<file path=ppt/presentation.xml><?xml version="1.0" encoding="utf-8"?>
<p:presentation xmlns:p="http://schemas.openxmlformats.org/presentationml/2006/main">
  <p:sldMasterIdLst>
    <p:sldMasterId xmlns:r="http://schemas.openxmlformats.org/officeDocument/2006/relationships" id="2147483648" r:id="Re3b01a2fc99f4e0b"/>
  </p:sldMasterIdLst>
  <p:notesMasterIdLst>
    <p:notesMasterId xmlns:r="http://schemas.openxmlformats.org/officeDocument/2006/relationships" r:id="Rda8eed6f0cfe4b11"/>
  </p:notesMasterIdLst>
  <p:sldIdLst>
    <p:sldId xmlns:r="http://schemas.openxmlformats.org/officeDocument/2006/relationships" id="256" r:id="Rf8805191ee354f74"/>
    <p:sldId xmlns:r="http://schemas.openxmlformats.org/officeDocument/2006/relationships" id="257" r:id="R5040eda0c5344b43"/>
    <p:sldId xmlns:r="http://schemas.openxmlformats.org/officeDocument/2006/relationships" id="258" r:id="R3d40ef1e26d941ad"/>
    <p:sldId xmlns:r="http://schemas.openxmlformats.org/officeDocument/2006/relationships" id="259" r:id="R70d7caccf28d4fd6"/>
    <p:sldId xmlns:r="http://schemas.openxmlformats.org/officeDocument/2006/relationships" id="260" r:id="Rbb10bfb8a4994363"/>
    <p:sldId xmlns:r="http://schemas.openxmlformats.org/officeDocument/2006/relationships" id="261" r:id="Rfffb334c9cc04c28"/>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4cd668c3df2f4eca" /><Relationship Type="http://schemas.openxmlformats.org/officeDocument/2006/relationships/slideMaster" Target="/ppt/slideMasters/slideMaster1.xml" Id="Re3b01a2fc99f4e0b" /><Relationship Type="http://schemas.openxmlformats.org/officeDocument/2006/relationships/notesMaster" Target="/ppt/notesMasters/notesMaster1.xml" Id="Rda8eed6f0cfe4b11" /><Relationship Type="http://schemas.openxmlformats.org/officeDocument/2006/relationships/presProps" Target="/ppt/presProps.xml" Id="R52c41860de584dfe" /><Relationship Type="http://schemas.openxmlformats.org/officeDocument/2006/relationships/tableStyles" Target="/ppt/tableStyles.xml" Id="R581b3ffa68a343e5" /><Relationship Type="http://schemas.openxmlformats.org/officeDocument/2006/relationships/slide" Target="/ppt/slides/slide1.xml" Id="Rf8805191ee354f74" /><Relationship Type="http://schemas.openxmlformats.org/officeDocument/2006/relationships/slide" Target="/ppt/slides/slide2.xml" Id="R5040eda0c5344b43" /><Relationship Type="http://schemas.openxmlformats.org/officeDocument/2006/relationships/slide" Target="/ppt/slides/slide3.xml" Id="R3d40ef1e26d941ad" /><Relationship Type="http://schemas.openxmlformats.org/officeDocument/2006/relationships/slide" Target="/ppt/slides/slide4.xml" Id="R70d7caccf28d4fd6" /><Relationship Type="http://schemas.openxmlformats.org/officeDocument/2006/relationships/slide" Target="/ppt/slides/slide5.xml" Id="Rbb10bfb8a4994363" /><Relationship Type="http://schemas.openxmlformats.org/officeDocument/2006/relationships/slide" Target="/ppt/slides/slide6.xml" Id="Rfffb334c9cc04c28"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bcefb9f71ff44e1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f1990791e8914cdb" /><Relationship Type="http://schemas.openxmlformats.org/officeDocument/2006/relationships/notesMaster" Target="/ppt/notesMasters/notesMaster1.xml" Id="R628466ed90794064" /></Relationships>
</file>

<file path=ppt/notesSlides/_rels/notesSlide2.xml.rels>&#65279;<?xml version="1.0" encoding="utf-8"?><Relationships xmlns="http://schemas.openxmlformats.org/package/2006/relationships"><Relationship Type="http://schemas.openxmlformats.org/officeDocument/2006/relationships/slide" Target="/ppt/slides/slide2.xml" Id="R040fb677a05945c0" /><Relationship Type="http://schemas.openxmlformats.org/officeDocument/2006/relationships/notesMaster" Target="/ppt/notesMasters/notesMaster1.xml" Id="Rb139c940d2a34f1c" /></Relationships>
</file>

<file path=ppt/notesSlides/_rels/notesSlide3.xml.rels>&#65279;<?xml version="1.0" encoding="utf-8"?><Relationships xmlns="http://schemas.openxmlformats.org/package/2006/relationships"><Relationship Type="http://schemas.openxmlformats.org/officeDocument/2006/relationships/slide" Target="/ppt/slides/slide3.xml" Id="R4196df7b306440a7" /><Relationship Type="http://schemas.openxmlformats.org/officeDocument/2006/relationships/notesMaster" Target="/ppt/notesMasters/notesMaster1.xml" Id="R1efb3bd05fbd414b" /></Relationships>
</file>

<file path=ppt/notesSlides/_rels/notesSlide4.xml.rels>&#65279;<?xml version="1.0" encoding="utf-8"?><Relationships xmlns="http://schemas.openxmlformats.org/package/2006/relationships"><Relationship Type="http://schemas.openxmlformats.org/officeDocument/2006/relationships/slide" Target="/ppt/slides/slide4.xml" Id="R240262290b254650" /><Relationship Type="http://schemas.openxmlformats.org/officeDocument/2006/relationships/notesMaster" Target="/ppt/notesMasters/notesMaster1.xml" Id="Rdeac57671ca74318" /></Relationships>
</file>

<file path=ppt/notesSlides/_rels/notesSlide5.xml.rels>&#65279;<?xml version="1.0" encoding="utf-8"?><Relationships xmlns="http://schemas.openxmlformats.org/package/2006/relationships"><Relationship Type="http://schemas.openxmlformats.org/officeDocument/2006/relationships/slide" Target="/ppt/slides/slide5.xml" Id="R3b54e8abb1a44fe4" /><Relationship Type="http://schemas.openxmlformats.org/officeDocument/2006/relationships/notesMaster" Target="/ppt/notesMasters/notesMaster1.xml" Id="R9078d2762edf4be4" /></Relationships>
</file>

<file path=ppt/notesSlides/_rels/notesSlide6.xml.rels>&#65279;<?xml version="1.0" encoding="utf-8"?><Relationships xmlns="http://schemas.openxmlformats.org/package/2006/relationships"><Relationship Type="http://schemas.openxmlformats.org/officeDocument/2006/relationships/slide" Target="/ppt/slides/slide6.xml" Id="Rf5601a78d47744be" /><Relationship Type="http://schemas.openxmlformats.org/officeDocument/2006/relationships/notesMaster" Target="/ppt/notesMasters/notesMaster1.xml" Id="R5a84bf3c82404113"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editable template. Replace the prompts with your own content before sharing. No sample figures represent measured results.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56f5809deee044c5"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7e3db9177f424792"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63671219558c44f9"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4cf4b2019fa14233"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3d2242576ae3422b"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1b463c27270e4d34"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F4AC1A9A-741B-46D6-B837-DBBC63F8EE8D}"/>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452B55EE-F321-4D45-9422-57F1D5C49AD4}"/>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BC3C2BC3-1713-488A-9CA4-3D719099DD25}"/>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4B30FEAE-B0D1-45C3-9D21-D50A2BC7F582}"/>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2DC35FCB-59C2-441A-A69A-8ED7ADDB4082}"/>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03DE6D0B-6231-48DF-A8E2-375C45C34DA7}"/>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EF4E1222-FC91-44B1-96C0-44E4592A13DC}"/>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1E0BB825-46AC-4B86-80CF-29799BD77D0F}"/>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7ACEE331-3210-41D2-ABB0-41E9C1C210B0}"/>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40EA2E48-53EE-48B8-9685-951F4EE27E35}"/>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c8d94f436f95408a" /><Relationship Type="http://schemas.openxmlformats.org/officeDocument/2006/relationships/slideLayout" Target="/ppt/slideLayouts/slideLayout1.xml" Id="Rfe180ba7fb044547" /><Relationship Type="http://schemas.openxmlformats.org/officeDocument/2006/relationships/slideLayout" Target="/ppt/slideLayouts/slideLayout2.xml" Id="R6c72923e158b461d" /><Relationship Type="http://schemas.openxmlformats.org/officeDocument/2006/relationships/slideLayout" Target="/ppt/slideLayouts/slideLayout3.xml" Id="R68282ef6b0434491" /><Relationship Type="http://schemas.openxmlformats.org/officeDocument/2006/relationships/slideLayout" Target="/ppt/slideLayouts/slideLayout4.xml" Id="R966b7b5180b24654" /><Relationship Type="http://schemas.openxmlformats.org/officeDocument/2006/relationships/slideLayout" Target="/ppt/slideLayouts/slideLayout5.xml" Id="R21b83d68fe734c6f" /><Relationship Type="http://schemas.openxmlformats.org/officeDocument/2006/relationships/slideLayout" Target="/ppt/slideLayouts/slideLayout6.xml" Id="Rac07039cba514765"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fe180ba7fb044547"/>
    <p:sldLayoutId xmlns:r="http://schemas.openxmlformats.org/officeDocument/2006/relationships" id="2147483650" r:id="R6c72923e158b461d"/>
    <p:sldLayoutId xmlns:r="http://schemas.openxmlformats.org/officeDocument/2006/relationships" id="2147483651" r:id="R68282ef6b0434491"/>
    <p:sldLayoutId xmlns:r="http://schemas.openxmlformats.org/officeDocument/2006/relationships" id="2147483652" r:id="R966b7b5180b24654"/>
    <p:sldLayoutId xmlns:r="http://schemas.openxmlformats.org/officeDocument/2006/relationships" id="2147483653" r:id="R21b83d68fe734c6f"/>
    <p:sldLayoutId xmlns:r="http://schemas.openxmlformats.org/officeDocument/2006/relationships" id="2147483654" r:id="Rac07039cba514765"/>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7c38aae8c90d4e9f" /><Relationship Type="http://schemas.openxmlformats.org/officeDocument/2006/relationships/notesSlide" Target="/ppt/notesSlides/notesSlide1.xml" Id="Rc347bda24c5348f2"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02278cccfd114931" /><Relationship Type="http://schemas.openxmlformats.org/officeDocument/2006/relationships/notesSlide" Target="/ppt/notesSlides/notesSlide2.xml" Id="Rdfca5b40aded4248"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3c6f1b27abbd4940" /><Relationship Type="http://schemas.openxmlformats.org/officeDocument/2006/relationships/notesSlide" Target="/ppt/notesSlides/notesSlide3.xml" Id="R23dc0a9752f54f33"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1335927427184070" /><Relationship Type="http://schemas.openxmlformats.org/officeDocument/2006/relationships/notesSlide" Target="/ppt/notesSlides/notesSlide4.xml" Id="R10ad6e34f2c44714"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c55fc2377d8f45cb" /><Relationship Type="http://schemas.openxmlformats.org/officeDocument/2006/relationships/notesSlide" Target="/ppt/notesSlides/notesSlide5.xml" Id="Rbc251256102943b0"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c4f4341e15474d3c" /><Relationship Type="http://schemas.openxmlformats.org/officeDocument/2006/relationships/notesSlide" Target="/ppt/notesSlides/notesSlide6.xml" Id="Rb1c7f2d5eeee44f6" /></Relationships>
</file>

<file path=ppt/slides/slide1.xml><?xml version="1.0" encoding="utf-8"?>
<p:sld xmlns:p="http://schemas.openxmlformats.org/presentationml/2006/main">
  <p:cSld>
    <p:bg>
      <p:bgPr>
        <a:solidFill xmlns:a="http://schemas.openxmlformats.org/drawingml/2006/main">
          <a:srgbClr val="17384B"/>
        </a:solidFill>
      </p:bgPr>
    </p:bg>
    <p:spTree>
      <p:nvGrpSpPr>
        <p:cNvPr id="1" name=""/>
        <p:cNvGrpSpPr/>
        <p:nvPr/>
      </p:nvGrpSpPr>
      <p:grpSpPr>
        <a:xfrm xmlns:a="http://schemas.openxmlformats.org/drawingml/2006/main"/>
      </p:grpSpPr>
      <p:sp>
        <p:nvSpPr>
          <p:cNvPr id="4" name="Product Launch Presentation">
            <a:extLst xmlns:a="http://schemas.openxmlformats.org/drawingml/2006/main">
              <a:ext uri="{FF2B5EF4-FFF2-40B4-BE49-F238E27FC236}">
                <a16:creationId xmlns:a16="http://schemas.microsoft.com/office/drawing/2014/main" id="{49C5EE9F-BA65-4C59-94B5-C90FBD03195F}"/>
              </a:ext>
            </a:extLst>
          </p:cNvPr>
          <p:cNvSpPr>
            <a:spLocks xmlns:a="http://schemas.openxmlformats.org/drawingml/2006/main" noGrp="1"/>
          </p:cNvSpPr>
          <p:nvPr/>
        </p:nvSpPr>
        <p:spPr>
          <a:xfrm xmlns:a="http://schemas.openxmlformats.org/drawingml/2006/main">
            <a:off x="723900" y="1695450"/>
            <a:ext cx="1057275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4500" b="1">
                <a:solidFill>
                  <a:srgbClr val="FFFFFF"/>
                </a:solidFill>
                <a:latin typeface="Arial"/>
                <a:ea typeface="Arial"/>
                <a:cs typeface="Arial"/>
              </a:defRPr>
            </a:defPPr>
            <a:lvl1pPr algn="l">
              <a:defRPr sz="4500" b="1">
                <a:solidFill>
                  <a:srgbClr val="FFFFFF"/>
                </a:solidFill>
                <a:latin typeface="Arial"/>
                <a:ea typeface="Arial"/>
                <a:cs typeface="Arial"/>
              </a:defRPr>
            </a:lvl1pPr>
            <a:lvl2pPr algn="l">
              <a:defRPr sz="4500" b="1">
                <a:solidFill>
                  <a:srgbClr val="FFFFFF"/>
                </a:solidFill>
                <a:latin typeface="Arial"/>
                <a:ea typeface="Arial"/>
                <a:cs typeface="Arial"/>
              </a:defRPr>
            </a:lvl2pPr>
            <a:lvl3pPr algn="l">
              <a:defRPr sz="4500" b="1">
                <a:solidFill>
                  <a:srgbClr val="FFFFFF"/>
                </a:solidFill>
                <a:latin typeface="Arial"/>
                <a:ea typeface="Arial"/>
                <a:cs typeface="Arial"/>
              </a:defRPr>
            </a:lvl3pPr>
            <a:lvl4pPr algn="l">
              <a:defRPr sz="4500" b="1">
                <a:solidFill>
                  <a:srgbClr val="FFFFFF"/>
                </a:solidFill>
                <a:latin typeface="Arial"/>
                <a:ea typeface="Arial"/>
                <a:cs typeface="Arial"/>
              </a:defRPr>
            </a:lvl4pPr>
            <a:lvl5pPr algn="l">
              <a:defRPr sz="4500" b="1">
                <a:solidFill>
                  <a:srgbClr val="FFFFFF"/>
                </a:solidFill>
                <a:latin typeface="Arial"/>
                <a:ea typeface="Arial"/>
                <a:cs typeface="Arial"/>
              </a:defRPr>
            </a:lvl5pPr>
            <a:lvl6pPr algn="l">
              <a:defRPr sz="4500" b="1">
                <a:solidFill>
                  <a:srgbClr val="FFFFFF"/>
                </a:solidFill>
                <a:latin typeface="Arial"/>
                <a:ea typeface="Arial"/>
                <a:cs typeface="Arial"/>
              </a:defRPr>
            </a:lvl6pPr>
            <a:lvl7pPr algn="l">
              <a:defRPr sz="4500" b="1">
                <a:solidFill>
                  <a:srgbClr val="FFFFFF"/>
                </a:solidFill>
                <a:latin typeface="Arial"/>
                <a:ea typeface="Arial"/>
                <a:cs typeface="Arial"/>
              </a:defRPr>
            </a:lvl7pPr>
            <a:lvl8pPr algn="l">
              <a:defRPr sz="4500" b="1">
                <a:solidFill>
                  <a:srgbClr val="FFFFFF"/>
                </a:solidFill>
                <a:latin typeface="Arial"/>
                <a:ea typeface="Arial"/>
                <a:cs typeface="Arial"/>
              </a:defRPr>
            </a:lvl8pPr>
            <a:lvl9pPr algn="l">
              <a:defRPr sz="4500" b="1">
                <a:solidFill>
                  <a:srgbClr val="FFFFFF"/>
                </a:solidFill>
                <a:latin typeface="Arial"/>
                <a:ea typeface="Arial"/>
                <a:cs typeface="Arial"/>
              </a:defRPr>
            </a:lvl9pPr>
          </a:lstStyle>
          <a:p xmlns:a="http://schemas.openxmlformats.org/drawingml/2006/main">
            <a:pPr algn="l">
              <a:defRPr sz="4500" b="1">
                <a:solidFill>
                  <a:srgbClr val="FFFFFF"/>
                </a:solidFill>
                <a:latin typeface="Arial"/>
                <a:ea typeface="Arial"/>
                <a:cs typeface="Arial"/>
              </a:defRPr>
            </a:pPr>
            <a:r>
              <a:rPr sz="4500" b="1">
                <a:solidFill>
                  <a:srgbClr val="FFFFFF"/>
                </a:solidFill>
                <a:latin typeface="Arial"/>
                <a:ea typeface="Arial"/>
                <a:cs typeface="Arial"/>
              </a:rPr>
              <a:t>Product Launch Presentation</a:t>
            </a:r>
          </a:p>
        </p:txBody>
      </p:sp>
      <p:sp>
        <p:nvSpPr>
          <p:cNvPr id="2" name="Prepare an editable launch presentation with ">
            <a:extLst xmlns:a="http://schemas.openxmlformats.org/drawingml/2006/main">
              <a:ext uri="{FF2B5EF4-FFF2-40B4-BE49-F238E27FC236}">
                <a16:creationId xmlns:a16="http://schemas.microsoft.com/office/drawing/2014/main" id="{B9089A4D-F0C9-420C-AC32-6D97405CEE85}"/>
              </a:ext>
            </a:extLst>
          </p:cNvPr>
          <p:cNvSpPr>
            <a:spLocks xmlns:a="http://schemas.openxmlformats.org/drawingml/2006/main" noGrp="1"/>
          </p:cNvSpPr>
          <p:nvPr/>
        </p:nvSpPr>
        <p:spPr>
          <a:xfrm xmlns:a="http://schemas.openxmlformats.org/drawingml/2006/main">
            <a:off x="762000" y="3952875"/>
            <a:ext cx="10001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0">
                <a:solidFill>
                  <a:srgbClr val="D9E6EB"/>
                </a:solidFill>
                <a:latin typeface="Arial"/>
                <a:ea typeface="Arial"/>
                <a:cs typeface="Arial"/>
              </a:defRPr>
            </a:defPPr>
            <a:lvl1pPr algn="l">
              <a:defRPr sz="2100" b="0">
                <a:solidFill>
                  <a:srgbClr val="D9E6EB"/>
                </a:solidFill>
                <a:latin typeface="Arial"/>
                <a:ea typeface="Arial"/>
                <a:cs typeface="Arial"/>
              </a:defRPr>
            </a:lvl1pPr>
            <a:lvl2pPr algn="l">
              <a:defRPr sz="2100" b="0">
                <a:solidFill>
                  <a:srgbClr val="D9E6EB"/>
                </a:solidFill>
                <a:latin typeface="Arial"/>
                <a:ea typeface="Arial"/>
                <a:cs typeface="Arial"/>
              </a:defRPr>
            </a:lvl2pPr>
            <a:lvl3pPr algn="l">
              <a:defRPr sz="2100" b="0">
                <a:solidFill>
                  <a:srgbClr val="D9E6EB"/>
                </a:solidFill>
                <a:latin typeface="Arial"/>
                <a:ea typeface="Arial"/>
                <a:cs typeface="Arial"/>
              </a:defRPr>
            </a:lvl3pPr>
            <a:lvl4pPr algn="l">
              <a:defRPr sz="2100" b="0">
                <a:solidFill>
                  <a:srgbClr val="D9E6EB"/>
                </a:solidFill>
                <a:latin typeface="Arial"/>
                <a:ea typeface="Arial"/>
                <a:cs typeface="Arial"/>
              </a:defRPr>
            </a:lvl4pPr>
            <a:lvl5pPr algn="l">
              <a:defRPr sz="2100" b="0">
                <a:solidFill>
                  <a:srgbClr val="D9E6EB"/>
                </a:solidFill>
                <a:latin typeface="Arial"/>
                <a:ea typeface="Arial"/>
                <a:cs typeface="Arial"/>
              </a:defRPr>
            </a:lvl5pPr>
            <a:lvl6pPr algn="l">
              <a:defRPr sz="2100" b="0">
                <a:solidFill>
                  <a:srgbClr val="D9E6EB"/>
                </a:solidFill>
                <a:latin typeface="Arial"/>
                <a:ea typeface="Arial"/>
                <a:cs typeface="Arial"/>
              </a:defRPr>
            </a:lvl6pPr>
            <a:lvl7pPr algn="l">
              <a:defRPr sz="2100" b="0">
                <a:solidFill>
                  <a:srgbClr val="D9E6EB"/>
                </a:solidFill>
                <a:latin typeface="Arial"/>
                <a:ea typeface="Arial"/>
                <a:cs typeface="Arial"/>
              </a:defRPr>
            </a:lvl7pPr>
            <a:lvl8pPr algn="l">
              <a:defRPr sz="2100" b="0">
                <a:solidFill>
                  <a:srgbClr val="D9E6EB"/>
                </a:solidFill>
                <a:latin typeface="Arial"/>
                <a:ea typeface="Arial"/>
                <a:cs typeface="Arial"/>
              </a:defRPr>
            </a:lvl8pPr>
            <a:lvl9pPr algn="l">
              <a:defRPr sz="2100" b="0">
                <a:solidFill>
                  <a:srgbClr val="D9E6EB"/>
                </a:solidFill>
                <a:latin typeface="Arial"/>
                <a:ea typeface="Arial"/>
                <a:cs typeface="Arial"/>
              </a:defRPr>
            </a:lvl9pPr>
          </a:lstStyle>
          <a:p xmlns:a="http://schemas.openxmlformats.org/drawingml/2006/main">
            <a:pPr algn="l">
              <a:defRPr sz="2100" b="0">
                <a:solidFill>
                  <a:srgbClr val="D9E6EB"/>
                </a:solidFill>
                <a:latin typeface="Arial"/>
                <a:ea typeface="Arial"/>
                <a:cs typeface="Arial"/>
              </a:defRPr>
            </a:pPr>
            <a:r>
              <a:rPr sz="2100" b="0">
                <a:solidFill>
                  <a:srgbClr val="D9E6EB"/>
                </a:solidFill>
                <a:latin typeface="Arial"/>
                <a:ea typeface="Arial"/>
                <a:cs typeface="Arial"/>
              </a:rPr>
              <a:t>Prepare an editable launch presentation with the offer, audience and rollout plan. Distinguish confirmed availability from proposed dates and avoid unsupported product claims.</a:t>
            </a:r>
          </a:p>
        </p:txBody>
      </p:sp>
      <p:sp>
        <p:nvSpPr>
          <p:cNvPr id="3" name="English editable presentation starter">
            <a:extLst xmlns:a="http://schemas.openxmlformats.org/drawingml/2006/main">
              <a:ext uri="{FF2B5EF4-FFF2-40B4-BE49-F238E27FC236}">
                <a16:creationId xmlns:a16="http://schemas.microsoft.com/office/drawing/2014/main" id="{1FBEB287-B430-4D9C-AA55-040689FE9115}"/>
              </a:ext>
            </a:extLst>
          </p:cNvPr>
          <p:cNvSpPr>
            <a:spLocks xmlns:a="http://schemas.openxmlformats.org/drawingml/2006/main" noGrp="1"/>
          </p:cNvSpPr>
          <p:nvPr/>
        </p:nvSpPr>
        <p:spPr>
          <a:xfrm xmlns:a="http://schemas.openxmlformats.org/drawingml/2006/main">
            <a:off x="762000" y="6143625"/>
            <a:ext cx="10287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425" b="0">
                <a:solidFill>
                  <a:srgbClr val="D9E6EB"/>
                </a:solidFill>
                <a:latin typeface="Arial"/>
                <a:ea typeface="Arial"/>
                <a:cs typeface="Arial"/>
              </a:defRPr>
            </a:defPPr>
            <a:lvl1pPr algn="l">
              <a:defRPr sz="1425" b="0">
                <a:solidFill>
                  <a:srgbClr val="D9E6EB"/>
                </a:solidFill>
                <a:latin typeface="Arial"/>
                <a:ea typeface="Arial"/>
                <a:cs typeface="Arial"/>
              </a:defRPr>
            </a:lvl1pPr>
            <a:lvl2pPr algn="l">
              <a:defRPr sz="1425" b="0">
                <a:solidFill>
                  <a:srgbClr val="D9E6EB"/>
                </a:solidFill>
                <a:latin typeface="Arial"/>
                <a:ea typeface="Arial"/>
                <a:cs typeface="Arial"/>
              </a:defRPr>
            </a:lvl2pPr>
            <a:lvl3pPr algn="l">
              <a:defRPr sz="1425" b="0">
                <a:solidFill>
                  <a:srgbClr val="D9E6EB"/>
                </a:solidFill>
                <a:latin typeface="Arial"/>
                <a:ea typeface="Arial"/>
                <a:cs typeface="Arial"/>
              </a:defRPr>
            </a:lvl3pPr>
            <a:lvl4pPr algn="l">
              <a:defRPr sz="1425" b="0">
                <a:solidFill>
                  <a:srgbClr val="D9E6EB"/>
                </a:solidFill>
                <a:latin typeface="Arial"/>
                <a:ea typeface="Arial"/>
                <a:cs typeface="Arial"/>
              </a:defRPr>
            </a:lvl4pPr>
            <a:lvl5pPr algn="l">
              <a:defRPr sz="1425" b="0">
                <a:solidFill>
                  <a:srgbClr val="D9E6EB"/>
                </a:solidFill>
                <a:latin typeface="Arial"/>
                <a:ea typeface="Arial"/>
                <a:cs typeface="Arial"/>
              </a:defRPr>
            </a:lvl5pPr>
            <a:lvl6pPr algn="l">
              <a:defRPr sz="1425" b="0">
                <a:solidFill>
                  <a:srgbClr val="D9E6EB"/>
                </a:solidFill>
                <a:latin typeface="Arial"/>
                <a:ea typeface="Arial"/>
                <a:cs typeface="Arial"/>
              </a:defRPr>
            </a:lvl6pPr>
            <a:lvl7pPr algn="l">
              <a:defRPr sz="1425" b="0">
                <a:solidFill>
                  <a:srgbClr val="D9E6EB"/>
                </a:solidFill>
                <a:latin typeface="Arial"/>
                <a:ea typeface="Arial"/>
                <a:cs typeface="Arial"/>
              </a:defRPr>
            </a:lvl7pPr>
            <a:lvl8pPr algn="l">
              <a:defRPr sz="1425" b="0">
                <a:solidFill>
                  <a:srgbClr val="D9E6EB"/>
                </a:solidFill>
                <a:latin typeface="Arial"/>
                <a:ea typeface="Arial"/>
                <a:cs typeface="Arial"/>
              </a:defRPr>
            </a:lvl8pPr>
            <a:lvl9pPr algn="l">
              <a:defRPr sz="1425" b="0">
                <a:solidFill>
                  <a:srgbClr val="D9E6EB"/>
                </a:solidFill>
                <a:latin typeface="Arial"/>
                <a:ea typeface="Arial"/>
                <a:cs typeface="Arial"/>
              </a:defRPr>
            </a:lvl9pPr>
          </a:lstStyle>
          <a:p xmlns:a="http://schemas.openxmlformats.org/drawingml/2006/main">
            <a:pPr algn="l">
              <a:defRPr sz="1425" b="0">
                <a:solidFill>
                  <a:srgbClr val="D9E6EB"/>
                </a:solidFill>
                <a:latin typeface="Arial"/>
                <a:ea typeface="Arial"/>
                <a:cs typeface="Arial"/>
              </a:defRPr>
            </a:pPr>
            <a:r>
              <a:rPr sz="1425" b="0">
                <a:solidFill>
                  <a:srgbClr val="D9E6EB"/>
                </a:solidFill>
                <a:latin typeface="Arial"/>
                <a:ea typeface="Arial"/>
                <a:cs typeface="Arial"/>
              </a:rPr>
              <a:t>English editable presentation starter</a:t>
            </a:r>
          </a:p>
        </p:txBody>
      </p:sp>
    </p:spTree>
    <p:extLst>
      <p:ext uri="{BB962C8B-B14F-4D97-AF65-F5344CB8AC3E}">
        <p14:creationId xmlns:p14="http://schemas.microsoft.com/office/powerpoint/2010/main" val="2130269109"/>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Launch scope">
            <a:extLst xmlns:a="http://schemas.openxmlformats.org/drawingml/2006/main">
              <a:ext uri="{FF2B5EF4-FFF2-40B4-BE49-F238E27FC236}">
                <a16:creationId xmlns:a16="http://schemas.microsoft.com/office/drawing/2014/main" id="{6001F18D-7297-4B80-9C62-D83EF1CC09E3}"/>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Launch scope</a:t>
            </a:r>
          </a:p>
        </p:txBody>
      </p:sp>
      <p:sp>
        <p:nvSpPr>
          <p:cNvPr id="2" name="State the product, version and release scope.">
            <a:extLst xmlns:a="http://schemas.openxmlformats.org/drawingml/2006/main">
              <a:ext uri="{FF2B5EF4-FFF2-40B4-BE49-F238E27FC236}">
                <a16:creationId xmlns:a16="http://schemas.microsoft.com/office/drawing/2014/main" id="{17C0BDF6-62B9-498E-BBF7-36900DC5A483}"/>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State the product, version and release scope.</a:t>
            </a:r>
          </a:p>
        </p:txBody>
      </p:sp>
      <p:sp>
        <p:nvSpPr>
          <p:cNvPr id="3" name="English editable starter. Replace prompts wit">
            <a:extLst xmlns:a="http://schemas.openxmlformats.org/drawingml/2006/main">
              <a:ext uri="{FF2B5EF4-FFF2-40B4-BE49-F238E27FC236}">
                <a16:creationId xmlns:a16="http://schemas.microsoft.com/office/drawing/2014/main" id="{F2F58FFA-F7AC-4384-8BEA-8B04EBFDB2EB}"/>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F717E8F7-3990-460A-A452-BA327B86A90C}"/>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F3ADCE1A-FAD3-48AD-8F20-1DD0FEA471A7}"/>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5D69E468-666F-4962-AC42-D0DCD58A86E0}"/>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5D5E0967-1126-48CA-A951-E06E77958206}"/>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543471525"/>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Audience">
            <a:extLst xmlns:a="http://schemas.openxmlformats.org/drawingml/2006/main">
              <a:ext uri="{FF2B5EF4-FFF2-40B4-BE49-F238E27FC236}">
                <a16:creationId xmlns:a16="http://schemas.microsoft.com/office/drawing/2014/main" id="{CB8EAE55-F331-48E4-B7E2-754CF2A2E66E}"/>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Audience</a:t>
            </a:r>
          </a:p>
        </p:txBody>
      </p:sp>
      <p:sp>
        <p:nvSpPr>
          <p:cNvPr id="2" name="Identify the users and the task the release a">
            <a:extLst xmlns:a="http://schemas.openxmlformats.org/drawingml/2006/main">
              <a:ext uri="{FF2B5EF4-FFF2-40B4-BE49-F238E27FC236}">
                <a16:creationId xmlns:a16="http://schemas.microsoft.com/office/drawing/2014/main" id="{C8A0F788-D2C6-42EE-B7FC-98B1AB2AFA2C}"/>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Identify the users and the task the release addresses.</a:t>
            </a:r>
          </a:p>
        </p:txBody>
      </p:sp>
      <p:sp>
        <p:nvSpPr>
          <p:cNvPr id="3" name="English editable starter. Replace prompts wit">
            <a:extLst xmlns:a="http://schemas.openxmlformats.org/drawingml/2006/main">
              <a:ext uri="{FF2B5EF4-FFF2-40B4-BE49-F238E27FC236}">
                <a16:creationId xmlns:a16="http://schemas.microsoft.com/office/drawing/2014/main" id="{27EDCA2A-C690-4C21-BE46-F87AD9836F84}"/>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1891E449-3BA7-420D-AE06-7052CD50407F}"/>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A855FB68-AF77-4223-A205-B52ADDEE2FCD}"/>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5F92967C-4B9D-4642-8B83-14BF5D6E95CB}"/>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E29DB2E4-5822-4148-A1F3-AABF05E649DF}"/>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335298714"/>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Value">
            <a:extLst xmlns:a="http://schemas.openxmlformats.org/drawingml/2006/main">
              <a:ext uri="{FF2B5EF4-FFF2-40B4-BE49-F238E27FC236}">
                <a16:creationId xmlns:a16="http://schemas.microsoft.com/office/drawing/2014/main" id="{A5821322-7098-4603-9A87-6066CE2F0D1A}"/>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Value</a:t>
            </a:r>
          </a:p>
        </p:txBody>
      </p:sp>
      <p:sp>
        <p:nvSpPr>
          <p:cNvPr id="2" name="Explain supported improvements and important ">
            <a:extLst xmlns:a="http://schemas.openxmlformats.org/drawingml/2006/main">
              <a:ext uri="{FF2B5EF4-FFF2-40B4-BE49-F238E27FC236}">
                <a16:creationId xmlns:a16="http://schemas.microsoft.com/office/drawing/2014/main" id="{4A102A8D-197D-4B8A-ABDF-2EE37171F746}"/>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Explain supported improvements and important limitations.</a:t>
            </a:r>
          </a:p>
        </p:txBody>
      </p:sp>
      <p:sp>
        <p:nvSpPr>
          <p:cNvPr id="3" name="English editable starter. Replace prompts wit">
            <a:extLst xmlns:a="http://schemas.openxmlformats.org/drawingml/2006/main">
              <a:ext uri="{FF2B5EF4-FFF2-40B4-BE49-F238E27FC236}">
                <a16:creationId xmlns:a16="http://schemas.microsoft.com/office/drawing/2014/main" id="{D393D33E-CFDD-4A7C-AD96-779C6BA0EEAE}"/>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23580D75-53F0-4AD7-B4EF-1D682D48B0C0}"/>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46CAA053-DE6C-43FE-A010-55B8CD945CC8}"/>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92CC9E7D-38E3-4761-B547-332D9531F02D}"/>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4320BF35-5DD8-4F73-A17E-A2193B99F45B}"/>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1913954946"/>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Rollout">
            <a:extLst xmlns:a="http://schemas.openxmlformats.org/drawingml/2006/main">
              <a:ext uri="{FF2B5EF4-FFF2-40B4-BE49-F238E27FC236}">
                <a16:creationId xmlns:a16="http://schemas.microsoft.com/office/drawing/2014/main" id="{621B23E7-A892-4AF4-97DE-76B098DF779E}"/>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Rollout</a:t>
            </a:r>
          </a:p>
        </p:txBody>
      </p:sp>
      <p:sp>
        <p:nvSpPr>
          <p:cNvPr id="2" name="Show confirmed availability, channels and dep">
            <a:extLst xmlns:a="http://schemas.openxmlformats.org/drawingml/2006/main">
              <a:ext uri="{FF2B5EF4-FFF2-40B4-BE49-F238E27FC236}">
                <a16:creationId xmlns:a16="http://schemas.microsoft.com/office/drawing/2014/main" id="{FB091290-D43D-49E2-ACFC-794E4EFE8058}"/>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Show confirmed availability, channels and dependencies.</a:t>
            </a:r>
          </a:p>
        </p:txBody>
      </p:sp>
      <p:sp>
        <p:nvSpPr>
          <p:cNvPr id="3" name="English editable starter. Replace prompts wit">
            <a:extLst xmlns:a="http://schemas.openxmlformats.org/drawingml/2006/main">
              <a:ext uri="{FF2B5EF4-FFF2-40B4-BE49-F238E27FC236}">
                <a16:creationId xmlns:a16="http://schemas.microsoft.com/office/drawing/2014/main" id="{CCC0BFC8-4B11-4915-B263-A64C2E921B22}"/>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B222BDC6-D736-4C1E-B2E4-076E2DCA20DE}"/>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85F44C9B-ED0C-4EF2-B307-2B6029F17A03}"/>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6336B3D7-C7E4-4A68-AEFB-9EC98B99FA3C}"/>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36B1BF3D-67F0-4A61-B21A-2193C7008301}"/>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1246649686"/>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Readiness">
            <a:extLst xmlns:a="http://schemas.openxmlformats.org/drawingml/2006/main">
              <a:ext uri="{FF2B5EF4-FFF2-40B4-BE49-F238E27FC236}">
                <a16:creationId xmlns:a16="http://schemas.microsoft.com/office/drawing/2014/main" id="{04F8EA72-B5D2-4B5B-AE94-999768532CF9}"/>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Readiness</a:t>
            </a:r>
          </a:p>
        </p:txBody>
      </p:sp>
      <p:sp>
        <p:nvSpPr>
          <p:cNvPr id="2" name="List the remaining checks, owners and decisio">
            <a:extLst xmlns:a="http://schemas.openxmlformats.org/drawingml/2006/main">
              <a:ext uri="{FF2B5EF4-FFF2-40B4-BE49-F238E27FC236}">
                <a16:creationId xmlns:a16="http://schemas.microsoft.com/office/drawing/2014/main" id="{1F8F4FEC-C51E-4B4E-93F8-924917A40A4E}"/>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List the remaining checks, owners and decisions.</a:t>
            </a:r>
          </a:p>
        </p:txBody>
      </p:sp>
      <p:sp>
        <p:nvSpPr>
          <p:cNvPr id="3" name="English editable starter. Replace prompts wit">
            <a:extLst xmlns:a="http://schemas.openxmlformats.org/drawingml/2006/main">
              <a:ext uri="{FF2B5EF4-FFF2-40B4-BE49-F238E27FC236}">
                <a16:creationId xmlns:a16="http://schemas.microsoft.com/office/drawing/2014/main" id="{E77B76A0-FD69-48D9-866A-3ABCD79C7EC8}"/>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0083D930-5B30-4E30-83D8-377CBED244E3}"/>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DF0FCC69-F9A7-474D-AAC5-837CC690D4E9}"/>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A409E3BB-CD29-440F-A06B-D2FA24713A67}"/>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73870C9B-2FEC-414D-B800-63CEECF78F45}"/>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123195774"/>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2026-10-29T17:41:25.1760000Z</dcterms:created>
  <dcterms:modified xsi:type="dcterms:W3CDTF">2026-10-29T17:41:25.1760000Z</dcterms:modified>
</coreProperties>
</file>