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147dd83ee8541a7" /><Relationship Type="http://schemas.openxmlformats.org/officeDocument/2006/relationships/extended-properties" Target="/docProps/app.xml" Id="Rb212eeefec804d3d" /><Relationship Type="http://schemas.openxmlformats.org/officeDocument/2006/relationships/officeDocument" Target="/ppt/presentation.xml" Id="R5ae59f5c2e524d42" /></Relationships>
</file>

<file path=ppt/presentation.xml><?xml version="1.0" encoding="utf-8"?>
<p:presentation xmlns:p="http://schemas.openxmlformats.org/presentationml/2006/main">
  <p:sldMasterIdLst>
    <p:sldMasterId xmlns:r="http://schemas.openxmlformats.org/officeDocument/2006/relationships" id="2147483648" r:id="R9686175fc9884baa"/>
  </p:sldMasterIdLst>
  <p:notesMasterIdLst>
    <p:notesMasterId xmlns:r="http://schemas.openxmlformats.org/officeDocument/2006/relationships" r:id="R1b9708da114a41e3"/>
  </p:notesMasterIdLst>
  <p:sldIdLst>
    <p:sldId xmlns:r="http://schemas.openxmlformats.org/officeDocument/2006/relationships" id="256" r:id="R53f514bcfdac4695"/>
    <p:sldId xmlns:r="http://schemas.openxmlformats.org/officeDocument/2006/relationships" id="257" r:id="Re567b802b3094837"/>
    <p:sldId xmlns:r="http://schemas.openxmlformats.org/officeDocument/2006/relationships" id="258" r:id="Rd980cf57ecd247fe"/>
    <p:sldId xmlns:r="http://schemas.openxmlformats.org/officeDocument/2006/relationships" id="259" r:id="R601951278f684089"/>
    <p:sldId xmlns:r="http://schemas.openxmlformats.org/officeDocument/2006/relationships" id="260" r:id="Ra91066be56f94c08"/>
    <p:sldId xmlns:r="http://schemas.openxmlformats.org/officeDocument/2006/relationships" id="261" r:id="Rdd642400c90f458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e97f8f346ea41e3" /><Relationship Type="http://schemas.openxmlformats.org/officeDocument/2006/relationships/slideMaster" Target="/ppt/slideMasters/slideMaster1.xml" Id="R9686175fc9884baa" /><Relationship Type="http://schemas.openxmlformats.org/officeDocument/2006/relationships/notesMaster" Target="/ppt/notesMasters/notesMaster1.xml" Id="R1b9708da114a41e3" /><Relationship Type="http://schemas.openxmlformats.org/officeDocument/2006/relationships/presProps" Target="/ppt/presProps.xml" Id="R250818619e6a41c4" /><Relationship Type="http://schemas.openxmlformats.org/officeDocument/2006/relationships/tableStyles" Target="/ppt/tableStyles.xml" Id="R01cf53f8be214af9" /><Relationship Type="http://schemas.openxmlformats.org/officeDocument/2006/relationships/slide" Target="/ppt/slides/slide1.xml" Id="R53f514bcfdac4695" /><Relationship Type="http://schemas.openxmlformats.org/officeDocument/2006/relationships/slide" Target="/ppt/slides/slide2.xml" Id="Re567b802b3094837" /><Relationship Type="http://schemas.openxmlformats.org/officeDocument/2006/relationships/slide" Target="/ppt/slides/slide3.xml" Id="Rd980cf57ecd247fe" /><Relationship Type="http://schemas.openxmlformats.org/officeDocument/2006/relationships/slide" Target="/ppt/slides/slide4.xml" Id="R601951278f684089" /><Relationship Type="http://schemas.openxmlformats.org/officeDocument/2006/relationships/slide" Target="/ppt/slides/slide5.xml" Id="Ra91066be56f94c08" /><Relationship Type="http://schemas.openxmlformats.org/officeDocument/2006/relationships/slide" Target="/ppt/slides/slide6.xml" Id="Rdd642400c90f458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1e03e1be161482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dfa004177e245cf" /><Relationship Type="http://schemas.openxmlformats.org/officeDocument/2006/relationships/notesMaster" Target="/ppt/notesMasters/notesMaster1.xml" Id="R7525d6bd31e541b7" /></Relationships>
</file>

<file path=ppt/notesSlides/_rels/notesSlide2.xml.rels>&#65279;<?xml version="1.0" encoding="utf-8"?><Relationships xmlns="http://schemas.openxmlformats.org/package/2006/relationships"><Relationship Type="http://schemas.openxmlformats.org/officeDocument/2006/relationships/slide" Target="/ppt/slides/slide2.xml" Id="Rd7c3477cd4ec44a6" /><Relationship Type="http://schemas.openxmlformats.org/officeDocument/2006/relationships/notesMaster" Target="/ppt/notesMasters/notesMaster1.xml" Id="R34bce7bd62cd41da" /></Relationships>
</file>

<file path=ppt/notesSlides/_rels/notesSlide3.xml.rels>&#65279;<?xml version="1.0" encoding="utf-8"?><Relationships xmlns="http://schemas.openxmlformats.org/package/2006/relationships"><Relationship Type="http://schemas.openxmlformats.org/officeDocument/2006/relationships/slide" Target="/ppt/slides/slide3.xml" Id="Rbf842452af6e4d4e" /><Relationship Type="http://schemas.openxmlformats.org/officeDocument/2006/relationships/notesMaster" Target="/ppt/notesMasters/notesMaster1.xml" Id="Rb9e6ef6e0f704c5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5ed52feeac4988" /><Relationship Type="http://schemas.openxmlformats.org/officeDocument/2006/relationships/notesMaster" Target="/ppt/notesMasters/notesMaster1.xml" Id="Rec544eabff0a44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f5455127ee4b9e" /><Relationship Type="http://schemas.openxmlformats.org/officeDocument/2006/relationships/notesMaster" Target="/ppt/notesMasters/notesMaster1.xml" Id="Re8f23c47e67d4a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9dbe426f90b4e47" /><Relationship Type="http://schemas.openxmlformats.org/officeDocument/2006/relationships/notesMaster" Target="/ppt/notesMasters/notesMaster1.xml" Id="R92f81c73b5604df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0b48392ef7a418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084b3f7d2e84f6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b584ec40a2a448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3799ebe4f0c4a6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6973f7f1d1c4b9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74c2bf78cca4df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20B5B73-4554-46EB-92FD-3123D526B79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058AC1E-E4F0-48EC-A804-130846E3540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6CD60C8-114B-49C6-827F-79BC9BB7977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29F0180-E604-4EC2-A0E5-8E5AE98DE1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8648F29-477F-4A9A-9A44-DCEF69312CF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8F9A562-2D0E-4FD4-A938-55E3170CDAF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D20E903-BD71-4903-80D0-895C20BF7CE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4EC1D40-9E9B-4FF6-B1ED-2E1C1C87CEB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29C150D-C266-47D1-94EC-7BC072850E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E37A652-EA5D-4643-9C6F-53A1E182D4A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5b20806f1e64173" /><Relationship Type="http://schemas.openxmlformats.org/officeDocument/2006/relationships/slideLayout" Target="/ppt/slideLayouts/slideLayout1.xml" Id="R4c9a6f2b21614c43" /><Relationship Type="http://schemas.openxmlformats.org/officeDocument/2006/relationships/slideLayout" Target="/ppt/slideLayouts/slideLayout2.xml" Id="R85621ae9603b4753" /><Relationship Type="http://schemas.openxmlformats.org/officeDocument/2006/relationships/slideLayout" Target="/ppt/slideLayouts/slideLayout3.xml" Id="R697c21687b8149df" /><Relationship Type="http://schemas.openxmlformats.org/officeDocument/2006/relationships/slideLayout" Target="/ppt/slideLayouts/slideLayout4.xml" Id="R9a6b629a346d4514" /><Relationship Type="http://schemas.openxmlformats.org/officeDocument/2006/relationships/slideLayout" Target="/ppt/slideLayouts/slideLayout5.xml" Id="R2795032df45a4555" /><Relationship Type="http://schemas.openxmlformats.org/officeDocument/2006/relationships/slideLayout" Target="/ppt/slideLayouts/slideLayout6.xml" Id="R0b9e826e0d4d487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9a6f2b21614c43"/>
    <p:sldLayoutId xmlns:r="http://schemas.openxmlformats.org/officeDocument/2006/relationships" id="2147483650" r:id="R85621ae9603b4753"/>
    <p:sldLayoutId xmlns:r="http://schemas.openxmlformats.org/officeDocument/2006/relationships" id="2147483651" r:id="R697c21687b8149df"/>
    <p:sldLayoutId xmlns:r="http://schemas.openxmlformats.org/officeDocument/2006/relationships" id="2147483652" r:id="R9a6b629a346d4514"/>
    <p:sldLayoutId xmlns:r="http://schemas.openxmlformats.org/officeDocument/2006/relationships" id="2147483653" r:id="R2795032df45a4555"/>
    <p:sldLayoutId xmlns:r="http://schemas.openxmlformats.org/officeDocument/2006/relationships" id="2147483654" r:id="R0b9e826e0d4d487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e38ac7ecd634532" /><Relationship Type="http://schemas.openxmlformats.org/officeDocument/2006/relationships/notesSlide" Target="/ppt/notesSlides/notesSlide1.xml" Id="Rb68fbae49aa246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d28118d8de64462" /><Relationship Type="http://schemas.openxmlformats.org/officeDocument/2006/relationships/notesSlide" Target="/ppt/notesSlides/notesSlide2.xml" Id="Re07e9d55276d46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c88c97bd2f04226" /><Relationship Type="http://schemas.openxmlformats.org/officeDocument/2006/relationships/notesSlide" Target="/ppt/notesSlides/notesSlide3.xml" Id="R476c39a009ce4a3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31f7f79a5604356" /><Relationship Type="http://schemas.openxmlformats.org/officeDocument/2006/relationships/notesSlide" Target="/ppt/notesSlides/notesSlide4.xml" Id="R6b9fb83ddda64d7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f939d1d892c42b1" /><Relationship Type="http://schemas.openxmlformats.org/officeDocument/2006/relationships/notesSlide" Target="/ppt/notesSlides/notesSlide5.xml" Id="Ra0473e3672f142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4377f068e3d47ef" /><Relationship Type="http://schemas.openxmlformats.org/officeDocument/2006/relationships/notesSlide" Target="/ppt/notesSlides/notesSlide6.xml" Id="Re5ff88fc82fb4e65"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oduct Presentation">
            <a:extLst xmlns:a="http://schemas.openxmlformats.org/drawingml/2006/main">
              <a:ext uri="{FF2B5EF4-FFF2-40B4-BE49-F238E27FC236}">
                <a16:creationId xmlns:a16="http://schemas.microsoft.com/office/drawing/2014/main" id="{FB9081B8-7D17-46C3-94D8-D58ED1FAC5DA}"/>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Product Presentation</a:t>
            </a:r>
          </a:p>
        </p:txBody>
      </p:sp>
      <p:sp>
        <p:nvSpPr>
          <p:cNvPr id="2" name="Organize a product presentation around the au">
            <a:extLst xmlns:a="http://schemas.openxmlformats.org/drawingml/2006/main">
              <a:ext uri="{FF2B5EF4-FFF2-40B4-BE49-F238E27FC236}">
                <a16:creationId xmlns:a16="http://schemas.microsoft.com/office/drawing/2014/main" id="{81260994-78BE-4A63-8765-06B263089E31}"/>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Organize a product presentation around the audience need, the actual workflow and supported benefits. Show only features and results that the product can deliver.</a:t>
            </a:r>
          </a:p>
        </p:txBody>
      </p:sp>
      <p:sp>
        <p:nvSpPr>
          <p:cNvPr id="3" name="English editable presentation starter">
            <a:extLst xmlns:a="http://schemas.openxmlformats.org/drawingml/2006/main">
              <a:ext uri="{FF2B5EF4-FFF2-40B4-BE49-F238E27FC236}">
                <a16:creationId xmlns:a16="http://schemas.microsoft.com/office/drawing/2014/main" id="{CD0E9769-A59D-4200-913B-CB253EE1BB21}"/>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209253614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udience need">
            <a:extLst xmlns:a="http://schemas.openxmlformats.org/drawingml/2006/main">
              <a:ext uri="{FF2B5EF4-FFF2-40B4-BE49-F238E27FC236}">
                <a16:creationId xmlns:a16="http://schemas.microsoft.com/office/drawing/2014/main" id="{4D153219-A71C-497D-9351-81FFF347A9D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Audience need</a:t>
            </a:r>
          </a:p>
        </p:txBody>
      </p:sp>
      <p:sp>
        <p:nvSpPr>
          <p:cNvPr id="2" name="Describe the task and the current difficulty.">
            <a:extLst xmlns:a="http://schemas.openxmlformats.org/drawingml/2006/main">
              <a:ext uri="{FF2B5EF4-FFF2-40B4-BE49-F238E27FC236}">
                <a16:creationId xmlns:a16="http://schemas.microsoft.com/office/drawing/2014/main" id="{B3916253-5067-4D8D-8050-5C023B7D1E3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task and the current difficulty.</a:t>
            </a:r>
          </a:p>
        </p:txBody>
      </p:sp>
      <p:sp>
        <p:nvSpPr>
          <p:cNvPr id="3" name="English editable starter. Replace prompts wit">
            <a:extLst xmlns:a="http://schemas.openxmlformats.org/drawingml/2006/main">
              <a:ext uri="{FF2B5EF4-FFF2-40B4-BE49-F238E27FC236}">
                <a16:creationId xmlns:a16="http://schemas.microsoft.com/office/drawing/2014/main" id="{C912CC40-D180-44D6-9C8F-E75521C6ADB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2A19FD4-E937-4B17-84E5-A67FF38AA5D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EBFEABD-AE77-4D5C-995A-A1838BEE3A5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D9BBD79-8628-48B6-A4EA-5CCA9E9D6C5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2892BCA-2AAB-4CBB-B485-431399DEEF2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075834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oduct workflow">
            <a:extLst xmlns:a="http://schemas.openxmlformats.org/drawingml/2006/main">
              <a:ext uri="{FF2B5EF4-FFF2-40B4-BE49-F238E27FC236}">
                <a16:creationId xmlns:a16="http://schemas.microsoft.com/office/drawing/2014/main" id="{DFA572C9-2758-44C8-B71A-EEFF18224AA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Product workflow</a:t>
            </a:r>
          </a:p>
        </p:txBody>
      </p:sp>
      <p:sp>
        <p:nvSpPr>
          <p:cNvPr id="2" name="Explain how a user completes that task with t">
            <a:extLst xmlns:a="http://schemas.openxmlformats.org/drawingml/2006/main">
              <a:ext uri="{FF2B5EF4-FFF2-40B4-BE49-F238E27FC236}">
                <a16:creationId xmlns:a16="http://schemas.microsoft.com/office/drawing/2014/main" id="{5D88B0B5-E0CA-4F7C-9694-D2478651D97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how a user completes that task with the product.</a:t>
            </a:r>
          </a:p>
        </p:txBody>
      </p:sp>
      <p:sp>
        <p:nvSpPr>
          <p:cNvPr id="3" name="English editable starter. Replace prompts wit">
            <a:extLst xmlns:a="http://schemas.openxmlformats.org/drawingml/2006/main">
              <a:ext uri="{FF2B5EF4-FFF2-40B4-BE49-F238E27FC236}">
                <a16:creationId xmlns:a16="http://schemas.microsoft.com/office/drawing/2014/main" id="{48AD3640-D188-4FB4-8DFA-D2EF27009CD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7AB9015-1B2E-4AA9-AD79-BDCAE139F60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6D47A13-AD15-41CE-A50F-793DE093CD9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639DC33-07F1-4D9A-82C2-1DDB4E7C96C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4FACE3E-5D80-4656-BB49-507CC8323C6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07204608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apabilities">
            <a:extLst xmlns:a="http://schemas.openxmlformats.org/drawingml/2006/main">
              <a:ext uri="{FF2B5EF4-FFF2-40B4-BE49-F238E27FC236}">
                <a16:creationId xmlns:a16="http://schemas.microsoft.com/office/drawing/2014/main" id="{DC9E3459-6F8B-45BD-831B-4835BF5BF73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Capabilities</a:t>
            </a:r>
          </a:p>
        </p:txBody>
      </p:sp>
      <p:sp>
        <p:nvSpPr>
          <p:cNvPr id="2" name="Show the relevant functions and their limits.">
            <a:extLst xmlns:a="http://schemas.openxmlformats.org/drawingml/2006/main">
              <a:ext uri="{FF2B5EF4-FFF2-40B4-BE49-F238E27FC236}">
                <a16:creationId xmlns:a16="http://schemas.microsoft.com/office/drawing/2014/main" id="{FD1AD88C-3CD2-4A02-AB40-2427F77D376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the relevant functions and their limits.</a:t>
            </a:r>
          </a:p>
        </p:txBody>
      </p:sp>
      <p:sp>
        <p:nvSpPr>
          <p:cNvPr id="3" name="English editable starter. Replace prompts wit">
            <a:extLst xmlns:a="http://schemas.openxmlformats.org/drawingml/2006/main">
              <a:ext uri="{FF2B5EF4-FFF2-40B4-BE49-F238E27FC236}">
                <a16:creationId xmlns:a16="http://schemas.microsoft.com/office/drawing/2014/main" id="{09BB37BF-5FEE-4C56-92C1-BA3634470A0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26F3D6D-990C-4F47-A665-091D345DA56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19BF99E-5C36-4166-AB1D-2CB804A615C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4B2FB49-A45E-481A-871C-16A14DD438E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20DFA07-3445-4717-ABFB-A9910CDFFBE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6534268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vidence">
            <a:extLst xmlns:a="http://schemas.openxmlformats.org/drawingml/2006/main">
              <a:ext uri="{FF2B5EF4-FFF2-40B4-BE49-F238E27FC236}">
                <a16:creationId xmlns:a16="http://schemas.microsoft.com/office/drawing/2014/main" id="{16D16021-B9FC-4013-8605-43598D5F683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Evidence</a:t>
            </a:r>
          </a:p>
        </p:txBody>
      </p:sp>
      <p:sp>
        <p:nvSpPr>
          <p:cNvPr id="2" name="Include permissioned examples or dated measur">
            <a:extLst xmlns:a="http://schemas.openxmlformats.org/drawingml/2006/main">
              <a:ext uri="{FF2B5EF4-FFF2-40B4-BE49-F238E27FC236}">
                <a16:creationId xmlns:a16="http://schemas.microsoft.com/office/drawing/2014/main" id="{D07096FD-CCFB-433A-BD26-2FF0C41A22B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Include permissioned examples or dated measured results.</a:t>
            </a:r>
          </a:p>
        </p:txBody>
      </p:sp>
      <p:sp>
        <p:nvSpPr>
          <p:cNvPr id="3" name="English editable starter. Replace prompts wit">
            <a:extLst xmlns:a="http://schemas.openxmlformats.org/drawingml/2006/main">
              <a:ext uri="{FF2B5EF4-FFF2-40B4-BE49-F238E27FC236}">
                <a16:creationId xmlns:a16="http://schemas.microsoft.com/office/drawing/2014/main" id="{35F8D046-D690-48D9-9FB0-264EF1D9278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EB452C3-C3F8-438E-9F6B-17F5C1AB1C1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8EC977A-B2DB-4C61-A362-7DE30AFB943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1F09D91-468C-4A10-A9CD-CED1B96E9D4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F59E8EE-887E-4280-949A-BE061EE72EF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95755397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Next step">
            <a:extLst xmlns:a="http://schemas.openxmlformats.org/drawingml/2006/main">
              <a:ext uri="{FF2B5EF4-FFF2-40B4-BE49-F238E27FC236}">
                <a16:creationId xmlns:a16="http://schemas.microsoft.com/office/drawing/2014/main" id="{7FE6714F-EF5B-4639-B97D-E4F98A61A4F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Next step</a:t>
            </a:r>
          </a:p>
        </p:txBody>
      </p:sp>
      <p:sp>
        <p:nvSpPr>
          <p:cNvPr id="2" name="State what the audience can try or decide nex">
            <a:extLst xmlns:a="http://schemas.openxmlformats.org/drawingml/2006/main">
              <a:ext uri="{FF2B5EF4-FFF2-40B4-BE49-F238E27FC236}">
                <a16:creationId xmlns:a16="http://schemas.microsoft.com/office/drawing/2014/main" id="{B49685BD-CA81-4CB9-BFD4-E972547F6A7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the audience can try or decide next.</a:t>
            </a:r>
          </a:p>
        </p:txBody>
      </p:sp>
      <p:sp>
        <p:nvSpPr>
          <p:cNvPr id="3" name="English editable starter. Replace prompts wit">
            <a:extLst xmlns:a="http://schemas.openxmlformats.org/drawingml/2006/main">
              <a:ext uri="{FF2B5EF4-FFF2-40B4-BE49-F238E27FC236}">
                <a16:creationId xmlns:a16="http://schemas.microsoft.com/office/drawing/2014/main" id="{DF8023B6-70C3-4A1C-8784-C951E563B55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77618FB-E4AA-471E-AE9E-DC42087AED7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0605741-DC89-4BA2-BFCB-410091ABC18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27BD9FC-163E-4D71-87ED-3374602A07D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54CF2A2-AB36-4570-9E10-1229FCFCA53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2777749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2026-10-29T17:40:15.9530000Z</dcterms:created>
  <dcterms:modified xsi:type="dcterms:W3CDTF">2026-10-29T17:40:15.9530000Z</dcterms:modified>
</coreProperties>
</file>