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6d28d0e7b684dad" /><Relationship Type="http://schemas.openxmlformats.org/officeDocument/2006/relationships/extended-properties" Target="/docProps/app.xml" Id="R2a412a8c698d47fd" /><Relationship Type="http://schemas.openxmlformats.org/officeDocument/2006/relationships/officeDocument" Target="/ppt/presentation.xml" Id="R76c07a51f0da4244" /></Relationships>
</file>

<file path=ppt/presentation.xml><?xml version="1.0" encoding="utf-8"?>
<p:presentation xmlns:p="http://schemas.openxmlformats.org/presentationml/2006/main">
  <p:sldMasterIdLst>
    <p:sldMasterId xmlns:r="http://schemas.openxmlformats.org/officeDocument/2006/relationships" id="2147483648" r:id="R97366d6e66f9414d"/>
  </p:sldMasterIdLst>
  <p:notesMasterIdLst>
    <p:notesMasterId xmlns:r="http://schemas.openxmlformats.org/officeDocument/2006/relationships" r:id="R25c0b19cb40945d8"/>
  </p:notesMasterIdLst>
  <p:sldIdLst>
    <p:sldId xmlns:r="http://schemas.openxmlformats.org/officeDocument/2006/relationships" id="256" r:id="R828de17b562e415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3ffde2fd252402b" /><Relationship Type="http://schemas.openxmlformats.org/officeDocument/2006/relationships/slideMaster" Target="/ppt/slideMasters/slideMaster1.xml" Id="R97366d6e66f9414d" /><Relationship Type="http://schemas.openxmlformats.org/officeDocument/2006/relationships/notesMaster" Target="/ppt/notesMasters/notesMaster1.xml" Id="R25c0b19cb40945d8" /><Relationship Type="http://schemas.openxmlformats.org/officeDocument/2006/relationships/presProps" Target="/ppt/presProps.xml" Id="R6f29b2978d4f4348" /><Relationship Type="http://schemas.openxmlformats.org/officeDocument/2006/relationships/tableStyles" Target="/ppt/tableStyles.xml" Id="R6e3e4fc3a9964786" /><Relationship Type="http://schemas.openxmlformats.org/officeDocument/2006/relationships/slide" Target="/ppt/slides/slide1.xml" Id="R828de17b562e415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63d73e6bc5d4f9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8ef9b5f59c44d28" /><Relationship Type="http://schemas.openxmlformats.org/officeDocument/2006/relationships/notesMaster" Target="/ppt/notesMasters/notesMaster1.xml" Id="Rc7de81b01c974b8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d5b3028689a4aa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c0d936b581b48d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95d78ffd0f847a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fa55e01c26e4bc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7e2b03291f940e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9888922c1334a3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CEDFCB1-6DC4-4688-8DD3-60698E5D188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3847185-2434-40E2-9571-B4295C00F52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76CC0F3-A9AD-411F-9C36-37C4865CC27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ABB4214-437F-4781-A2E5-F0D953E675F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4BD8BF5-29BC-4432-963D-F3FB3361410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F90C531-075B-49A3-916E-650DDA2980F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8157125-1500-488C-9968-AB478B1F1A7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1216CB5-BEBD-4268-934D-E4FDF9B603E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B43EF9C-1492-4394-AC92-50079EBC814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6B71ED9-4A03-439D-9BD8-FDC48A4A9D8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89e8aa6f7344a45" /><Relationship Type="http://schemas.openxmlformats.org/officeDocument/2006/relationships/slideLayout" Target="/ppt/slideLayouts/slideLayout1.xml" Id="R24c14456242a44ec" /><Relationship Type="http://schemas.openxmlformats.org/officeDocument/2006/relationships/slideLayout" Target="/ppt/slideLayouts/slideLayout2.xml" Id="Ra710e1975ace4cc7" /><Relationship Type="http://schemas.openxmlformats.org/officeDocument/2006/relationships/slideLayout" Target="/ppt/slideLayouts/slideLayout3.xml" Id="Rc8dd30945fc3416f" /><Relationship Type="http://schemas.openxmlformats.org/officeDocument/2006/relationships/slideLayout" Target="/ppt/slideLayouts/slideLayout4.xml" Id="Rf4d190db4d2748b0" /><Relationship Type="http://schemas.openxmlformats.org/officeDocument/2006/relationships/slideLayout" Target="/ppt/slideLayouts/slideLayout5.xml" Id="R93c3e3ab5d4a478c" /><Relationship Type="http://schemas.openxmlformats.org/officeDocument/2006/relationships/slideLayout" Target="/ppt/slideLayouts/slideLayout6.xml" Id="R9a66b92a09e2484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c14456242a44ec"/>
    <p:sldLayoutId xmlns:r="http://schemas.openxmlformats.org/officeDocument/2006/relationships" id="2147483650" r:id="Ra710e1975ace4cc7"/>
    <p:sldLayoutId xmlns:r="http://schemas.openxmlformats.org/officeDocument/2006/relationships" id="2147483651" r:id="Rc8dd30945fc3416f"/>
    <p:sldLayoutId xmlns:r="http://schemas.openxmlformats.org/officeDocument/2006/relationships" id="2147483652" r:id="Rf4d190db4d2748b0"/>
    <p:sldLayoutId xmlns:r="http://schemas.openxmlformats.org/officeDocument/2006/relationships" id="2147483653" r:id="R93c3e3ab5d4a478c"/>
    <p:sldLayoutId xmlns:r="http://schemas.openxmlformats.org/officeDocument/2006/relationships" id="2147483654" r:id="R9a66b92a09e2484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0d4520f9584421f" /><Relationship Type="http://schemas.openxmlformats.org/officeDocument/2006/relationships/notesSlide" Target="/ppt/notesSlides/notesSlide1.xml" Id="Rb0761c9fa54c44ba"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4" name="">
            <a:extLst xmlns:a="http://schemas.openxmlformats.org/drawingml/2006/main">
              <a:ext uri="{FF2B5EF4-FFF2-40B4-BE49-F238E27FC236}">
                <a16:creationId xmlns:a16="http://schemas.microsoft.com/office/drawing/2014/main" id="{A7694C8E-9BE1-4DF6-A981-406D6375C3FD}"/>
              </a:ext>
            </a:extLst>
          </p:cNvPr>
          <p:cNvCxnSpPr>
            <a:stCxn xmlns:a="http://schemas.openxmlformats.org/drawingml/2006/main" id="7" idx="3"/>
            <a:endCxn xmlns:a="http://schemas.openxmlformats.org/drawingml/2006/main" id="10" idx="1"/>
          </p:cNvCxnSpPr>
          <p:nvPr/>
        </p:nvCxnSpPr>
        <p:spPr>
          <a:xfrm xmlns:a="http://schemas.openxmlformats.org/drawingml/2006/main">
            <a:off x="7867650" y="35480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13" name="">
            <a:extLst xmlns:a="http://schemas.openxmlformats.org/drawingml/2006/main">
              <a:ext uri="{FF2B5EF4-FFF2-40B4-BE49-F238E27FC236}">
                <a16:creationId xmlns:a16="http://schemas.microsoft.com/office/drawing/2014/main" id="{D6F1E44E-8337-47C9-87A0-BB7A7E53C930}"/>
              </a:ext>
            </a:extLst>
          </p:cNvPr>
          <p:cNvCxnSpPr>
            <a:stCxn xmlns:a="http://schemas.openxmlformats.org/drawingml/2006/main" id="4" idx="3"/>
            <a:endCxn xmlns:a="http://schemas.openxmlformats.org/drawingml/2006/main" id="7" idx="1"/>
          </p:cNvCxnSpPr>
          <p:nvPr/>
        </p:nvCxnSpPr>
        <p:spPr>
          <a:xfrm xmlns:a="http://schemas.openxmlformats.org/drawingml/2006/main">
            <a:off x="4114800" y="35480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sp>
        <p:nvSpPr>
          <p:cNvPr id="17" name="Product Roadmap Template">
            <a:extLst xmlns:a="http://schemas.openxmlformats.org/drawingml/2006/main">
              <a:ext uri="{FF2B5EF4-FFF2-40B4-BE49-F238E27FC236}">
                <a16:creationId xmlns:a16="http://schemas.microsoft.com/office/drawing/2014/main" id="{BD43C199-C410-4D13-9DAB-771EE4679DF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Product Roadmap Template</a:t>
            </a:r>
          </a:p>
        </p:txBody>
      </p:sp>
      <p:sp>
        <p:nvSpPr>
          <p:cNvPr id="2" name="Organize product outcomes and planned work ac">
            <a:extLst xmlns:a="http://schemas.openxmlformats.org/drawingml/2006/main">
              <a:ext uri="{FF2B5EF4-FFF2-40B4-BE49-F238E27FC236}">
                <a16:creationId xmlns:a16="http://schemas.microsoft.com/office/drawing/2014/main" id="{A7480C4C-B34D-4FE1-B616-325669217B50}"/>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Organize product outcomes and planned work across time horizons. Separate commitments from ideas so the roadmap does not imply certainty you do not have.</a:t>
            </a:r>
          </a:p>
        </p:txBody>
      </p:sp>
      <p:sp>
        <p:nvSpPr>
          <p:cNvPr id="3" name="English editable starter. Replace prompts wit">
            <a:extLst xmlns:a="http://schemas.openxmlformats.org/drawingml/2006/main">
              <a:ext uri="{FF2B5EF4-FFF2-40B4-BE49-F238E27FC236}">
                <a16:creationId xmlns:a16="http://schemas.microsoft.com/office/drawing/2014/main" id="{2426888C-C39A-4650-93BF-C89A09E3A850}"/>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Now">
            <a:extLst xmlns:a="http://schemas.openxmlformats.org/drawingml/2006/main">
              <a:ext uri="{FF2B5EF4-FFF2-40B4-BE49-F238E27FC236}">
                <a16:creationId xmlns:a16="http://schemas.microsoft.com/office/drawing/2014/main" id="{E382E67C-70D1-4140-9B74-364A2A95F45D}"/>
              </a:ext>
            </a:extLst>
          </p:cNvPr>
          <p:cNvSpPr>
            <a:spLocks xmlns:a="http://schemas.openxmlformats.org/drawingml/2006/main" noGrp="1"/>
          </p:cNvSpPr>
          <p:nvPr/>
        </p:nvSpPr>
        <p:spPr>
          <a:xfrm xmlns:a="http://schemas.openxmlformats.org/drawingml/2006/main">
            <a:off x="571500" y="2286000"/>
            <a:ext cx="3543300" cy="2524125"/>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Now">
            <a:extLst xmlns:a="http://schemas.openxmlformats.org/drawingml/2006/main">
              <a:ext uri="{FF2B5EF4-FFF2-40B4-BE49-F238E27FC236}">
                <a16:creationId xmlns:a16="http://schemas.microsoft.com/office/drawing/2014/main" id="{03F5BC55-70AC-4142-A5D4-EA3E9198B7B0}"/>
              </a:ext>
            </a:extLst>
          </p:cNvPr>
          <p:cNvSpPr>
            <a:spLocks xmlns:a="http://schemas.openxmlformats.org/drawingml/2006/main" noGrp="1"/>
          </p:cNvSpPr>
          <p:nvPr/>
        </p:nvSpPr>
        <p:spPr>
          <a:xfrm xmlns:a="http://schemas.openxmlformats.org/drawingml/2006/main">
            <a:off x="74295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Now</a:t>
            </a:r>
          </a:p>
        </p:txBody>
      </p:sp>
      <p:sp>
        <p:nvSpPr>
          <p:cNvPr id="6" name="List the outcomes and work currently committe">
            <a:extLst xmlns:a="http://schemas.openxmlformats.org/drawingml/2006/main">
              <a:ext uri="{FF2B5EF4-FFF2-40B4-BE49-F238E27FC236}">
                <a16:creationId xmlns:a16="http://schemas.microsoft.com/office/drawing/2014/main" id="{0DD72F62-D35C-4720-AFF2-83570EFFF82B}"/>
              </a:ext>
            </a:extLst>
          </p:cNvPr>
          <p:cNvSpPr>
            <a:spLocks xmlns:a="http://schemas.openxmlformats.org/drawingml/2006/main" noGrp="1"/>
          </p:cNvSpPr>
          <p:nvPr/>
        </p:nvSpPr>
        <p:spPr>
          <a:xfrm xmlns:a="http://schemas.openxmlformats.org/drawingml/2006/main">
            <a:off x="74295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List the outcomes and work currently committed.</a:t>
            </a:r>
          </a:p>
        </p:txBody>
      </p:sp>
      <p:sp>
        <p:nvSpPr>
          <p:cNvPr id="7" name="Next">
            <a:extLst xmlns:a="http://schemas.openxmlformats.org/drawingml/2006/main">
              <a:ext uri="{FF2B5EF4-FFF2-40B4-BE49-F238E27FC236}">
                <a16:creationId xmlns:a16="http://schemas.microsoft.com/office/drawing/2014/main" id="{5C1E23B5-88BD-4034-BB79-A1F2BECDC441}"/>
              </a:ext>
            </a:extLst>
          </p:cNvPr>
          <p:cNvSpPr>
            <a:spLocks xmlns:a="http://schemas.openxmlformats.org/drawingml/2006/main" noGrp="1"/>
          </p:cNvSpPr>
          <p:nvPr/>
        </p:nvSpPr>
        <p:spPr>
          <a:xfrm xmlns:a="http://schemas.openxmlformats.org/drawingml/2006/main">
            <a:off x="4324350" y="2286000"/>
            <a:ext cx="3543300" cy="2524125"/>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Next">
            <a:extLst xmlns:a="http://schemas.openxmlformats.org/drawingml/2006/main">
              <a:ext uri="{FF2B5EF4-FFF2-40B4-BE49-F238E27FC236}">
                <a16:creationId xmlns:a16="http://schemas.microsoft.com/office/drawing/2014/main" id="{5A64E665-9744-4636-98A8-E25912525107}"/>
              </a:ext>
            </a:extLst>
          </p:cNvPr>
          <p:cNvSpPr>
            <a:spLocks xmlns:a="http://schemas.openxmlformats.org/drawingml/2006/main" noGrp="1"/>
          </p:cNvSpPr>
          <p:nvPr/>
        </p:nvSpPr>
        <p:spPr>
          <a:xfrm xmlns:a="http://schemas.openxmlformats.org/drawingml/2006/main">
            <a:off x="449580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Next</a:t>
            </a:r>
          </a:p>
        </p:txBody>
      </p:sp>
      <p:sp>
        <p:nvSpPr>
          <p:cNvPr id="9" name="Describe planned work that still needs confir">
            <a:extLst xmlns:a="http://schemas.openxmlformats.org/drawingml/2006/main">
              <a:ext uri="{FF2B5EF4-FFF2-40B4-BE49-F238E27FC236}">
                <a16:creationId xmlns:a16="http://schemas.microsoft.com/office/drawing/2014/main" id="{442FA2DC-C9DF-45DE-8822-E35699581DBA}"/>
              </a:ext>
            </a:extLst>
          </p:cNvPr>
          <p:cNvSpPr>
            <a:spLocks xmlns:a="http://schemas.openxmlformats.org/drawingml/2006/main" noGrp="1"/>
          </p:cNvSpPr>
          <p:nvPr/>
        </p:nvSpPr>
        <p:spPr>
          <a:xfrm xmlns:a="http://schemas.openxmlformats.org/drawingml/2006/main">
            <a:off x="449580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Describe planned work that still needs confirmation.</a:t>
            </a:r>
          </a:p>
        </p:txBody>
      </p:sp>
      <p:sp>
        <p:nvSpPr>
          <p:cNvPr id="10" name="Later">
            <a:extLst xmlns:a="http://schemas.openxmlformats.org/drawingml/2006/main">
              <a:ext uri="{FF2B5EF4-FFF2-40B4-BE49-F238E27FC236}">
                <a16:creationId xmlns:a16="http://schemas.microsoft.com/office/drawing/2014/main" id="{06E113A5-B7B9-4E6C-B90E-69C0FA1AD437}"/>
              </a:ext>
            </a:extLst>
          </p:cNvPr>
          <p:cNvSpPr>
            <a:spLocks xmlns:a="http://schemas.openxmlformats.org/drawingml/2006/main" noGrp="1"/>
          </p:cNvSpPr>
          <p:nvPr/>
        </p:nvSpPr>
        <p:spPr>
          <a:xfrm xmlns:a="http://schemas.openxmlformats.org/drawingml/2006/main">
            <a:off x="8077200" y="2286000"/>
            <a:ext cx="3543300" cy="2524125"/>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Later">
            <a:extLst xmlns:a="http://schemas.openxmlformats.org/drawingml/2006/main">
              <a:ext uri="{FF2B5EF4-FFF2-40B4-BE49-F238E27FC236}">
                <a16:creationId xmlns:a16="http://schemas.microsoft.com/office/drawing/2014/main" id="{29C1AFFF-1C72-4158-9989-DF15C360DBA1}"/>
              </a:ext>
            </a:extLst>
          </p:cNvPr>
          <p:cNvSpPr>
            <a:spLocks xmlns:a="http://schemas.openxmlformats.org/drawingml/2006/main" noGrp="1"/>
          </p:cNvSpPr>
          <p:nvPr/>
        </p:nvSpPr>
        <p:spPr>
          <a:xfrm xmlns:a="http://schemas.openxmlformats.org/drawingml/2006/main">
            <a:off x="824865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Later</a:t>
            </a:r>
          </a:p>
        </p:txBody>
      </p:sp>
      <p:sp>
        <p:nvSpPr>
          <p:cNvPr id="12" name="Capture opportunities without presenting them">
            <a:extLst xmlns:a="http://schemas.openxmlformats.org/drawingml/2006/main">
              <a:ext uri="{FF2B5EF4-FFF2-40B4-BE49-F238E27FC236}">
                <a16:creationId xmlns:a16="http://schemas.microsoft.com/office/drawing/2014/main" id="{E9710DAA-EF9D-4645-AB41-D2825A12B651}"/>
              </a:ext>
            </a:extLst>
          </p:cNvPr>
          <p:cNvSpPr>
            <a:spLocks xmlns:a="http://schemas.openxmlformats.org/drawingml/2006/main" noGrp="1"/>
          </p:cNvSpPr>
          <p:nvPr/>
        </p:nvSpPr>
        <p:spPr>
          <a:xfrm xmlns:a="http://schemas.openxmlformats.org/drawingml/2006/main">
            <a:off x="824865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Capture opportunities without presenting them as promises.</a:t>
            </a:r>
          </a:p>
        </p:txBody>
      </p:sp>
      <p:sp>
        <p:nvSpPr>
          <p:cNvPr id="15" name="Dependencies">
            <a:extLst xmlns:a="http://schemas.openxmlformats.org/drawingml/2006/main">
              <a:ext uri="{FF2B5EF4-FFF2-40B4-BE49-F238E27FC236}">
                <a16:creationId xmlns:a16="http://schemas.microsoft.com/office/drawing/2014/main" id="{5E3ACC1C-0930-41AF-BC72-F74C91A5E335}"/>
              </a:ext>
            </a:extLst>
          </p:cNvPr>
          <p:cNvSpPr>
            <a:spLocks xmlns:a="http://schemas.openxmlformats.org/drawingml/2006/main" noGrp="1"/>
          </p:cNvSpPr>
          <p:nvPr/>
        </p:nvSpPr>
        <p:spPr>
          <a:xfrm xmlns:a="http://schemas.openxmlformats.org/drawingml/2006/main">
            <a:off x="571500" y="5219700"/>
            <a:ext cx="2381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2B42"/>
                </a:solidFill>
                <a:latin typeface="Arial"/>
                <a:ea typeface="Arial"/>
                <a:cs typeface="Arial"/>
              </a:defRPr>
            </a:defPPr>
            <a:lvl1pPr algn="l">
              <a:defRPr sz="2025" b="1">
                <a:solidFill>
                  <a:srgbClr val="172B42"/>
                </a:solidFill>
                <a:latin typeface="Arial"/>
                <a:ea typeface="Arial"/>
                <a:cs typeface="Arial"/>
              </a:defRPr>
            </a:lvl1pPr>
            <a:lvl2pPr algn="l">
              <a:defRPr sz="2025" b="1">
                <a:solidFill>
                  <a:srgbClr val="172B42"/>
                </a:solidFill>
                <a:latin typeface="Arial"/>
                <a:ea typeface="Arial"/>
                <a:cs typeface="Arial"/>
              </a:defRPr>
            </a:lvl2pPr>
            <a:lvl3pPr algn="l">
              <a:defRPr sz="2025" b="1">
                <a:solidFill>
                  <a:srgbClr val="172B42"/>
                </a:solidFill>
                <a:latin typeface="Arial"/>
                <a:ea typeface="Arial"/>
                <a:cs typeface="Arial"/>
              </a:defRPr>
            </a:lvl3pPr>
            <a:lvl4pPr algn="l">
              <a:defRPr sz="2025" b="1">
                <a:solidFill>
                  <a:srgbClr val="172B42"/>
                </a:solidFill>
                <a:latin typeface="Arial"/>
                <a:ea typeface="Arial"/>
                <a:cs typeface="Arial"/>
              </a:defRPr>
            </a:lvl4pPr>
            <a:lvl5pPr algn="l">
              <a:defRPr sz="2025" b="1">
                <a:solidFill>
                  <a:srgbClr val="172B42"/>
                </a:solidFill>
                <a:latin typeface="Arial"/>
                <a:ea typeface="Arial"/>
                <a:cs typeface="Arial"/>
              </a:defRPr>
            </a:lvl5pPr>
            <a:lvl6pPr algn="l">
              <a:defRPr sz="2025" b="1">
                <a:solidFill>
                  <a:srgbClr val="172B42"/>
                </a:solidFill>
                <a:latin typeface="Arial"/>
                <a:ea typeface="Arial"/>
                <a:cs typeface="Arial"/>
              </a:defRPr>
            </a:lvl6pPr>
            <a:lvl7pPr algn="l">
              <a:defRPr sz="2025" b="1">
                <a:solidFill>
                  <a:srgbClr val="172B42"/>
                </a:solidFill>
                <a:latin typeface="Arial"/>
                <a:ea typeface="Arial"/>
                <a:cs typeface="Arial"/>
              </a:defRPr>
            </a:lvl7pPr>
            <a:lvl8pPr algn="l">
              <a:defRPr sz="2025" b="1">
                <a:solidFill>
                  <a:srgbClr val="172B42"/>
                </a:solidFill>
                <a:latin typeface="Arial"/>
                <a:ea typeface="Arial"/>
                <a:cs typeface="Arial"/>
              </a:defRPr>
            </a:lvl8pPr>
            <a:lvl9pPr algn="l">
              <a:defRPr sz="2025" b="1">
                <a:solidFill>
                  <a:srgbClr val="172B42"/>
                </a:solidFill>
                <a:latin typeface="Arial"/>
                <a:ea typeface="Arial"/>
                <a:cs typeface="Arial"/>
              </a:defRPr>
            </a:lvl9pPr>
          </a:lstStyle>
          <a:p xmlns:a="http://schemas.openxmlformats.org/drawingml/2006/main">
            <a:pPr algn="l">
              <a:defRPr sz="2025" b="1">
                <a:solidFill>
                  <a:srgbClr val="172B42"/>
                </a:solidFill>
                <a:latin typeface="Arial"/>
                <a:ea typeface="Arial"/>
                <a:cs typeface="Arial"/>
              </a:defRPr>
            </a:pPr>
            <a:r>
              <a:rPr sz="2025" b="1">
                <a:solidFill>
                  <a:srgbClr val="172B42"/>
                </a:solidFill>
                <a:latin typeface="Arial"/>
                <a:ea typeface="Arial"/>
                <a:cs typeface="Arial"/>
              </a:rPr>
              <a:t>Dependencies</a:t>
            </a:r>
          </a:p>
        </p:txBody>
      </p:sp>
      <p:sp>
        <p:nvSpPr>
          <p:cNvPr id="16" name="Name what must happen before each item can mo">
            <a:extLst xmlns:a="http://schemas.openxmlformats.org/drawingml/2006/main">
              <a:ext uri="{FF2B5EF4-FFF2-40B4-BE49-F238E27FC236}">
                <a16:creationId xmlns:a16="http://schemas.microsoft.com/office/drawing/2014/main" id="{5F6E7C60-D170-44C8-8704-F91768C5F062}"/>
              </a:ext>
            </a:extLst>
          </p:cNvPr>
          <p:cNvSpPr>
            <a:spLocks xmlns:a="http://schemas.openxmlformats.org/drawingml/2006/main" noGrp="1"/>
          </p:cNvSpPr>
          <p:nvPr/>
        </p:nvSpPr>
        <p:spPr>
          <a:xfrm xmlns:a="http://schemas.openxmlformats.org/drawingml/2006/main">
            <a:off x="3190875" y="5219700"/>
            <a:ext cx="8191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Name what must happen before each item can move.</a:t>
            </a:r>
          </a:p>
        </p:txBody>
      </p:sp>
    </p:spTree>
    <p:extLst>
      <p:ext uri="{BB962C8B-B14F-4D97-AF65-F5344CB8AC3E}">
        <p14:creationId xmlns:p14="http://schemas.microsoft.com/office/powerpoint/2010/main" val="9959201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2026-10-29T17:18:24.3030000Z</dcterms:created>
  <dcterms:modified xsi:type="dcterms:W3CDTF">2026-10-29T17:18:24.3030000Z</dcterms:modified>
</coreProperties>
</file>