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59284aab0144f7" /><Relationship Type="http://schemas.openxmlformats.org/officeDocument/2006/relationships/extended-properties" Target="/docProps/app.xml" Id="Rdfc6342b8b1b4ed1" /><Relationship Type="http://schemas.openxmlformats.org/officeDocument/2006/relationships/officeDocument" Target="/ppt/presentation.xml" Id="R1032815b9ad44b44" /></Relationships>
</file>

<file path=ppt/presentation.xml><?xml version="1.0" encoding="utf-8"?>
<p:presentation xmlns:p="http://schemas.openxmlformats.org/presentationml/2006/main">
  <p:sldMasterIdLst>
    <p:sldMasterId xmlns:r="http://schemas.openxmlformats.org/officeDocument/2006/relationships" id="2147483648" r:id="R6bf31d53bb214d30"/>
  </p:sldMasterIdLst>
  <p:notesMasterIdLst>
    <p:notesMasterId xmlns:r="http://schemas.openxmlformats.org/officeDocument/2006/relationships" r:id="R4ed215340fe64fce"/>
  </p:notesMasterIdLst>
  <p:sldIdLst>
    <p:sldId xmlns:r="http://schemas.openxmlformats.org/officeDocument/2006/relationships" id="256" r:id="R8f656833f0fc4a02"/>
    <p:sldId xmlns:r="http://schemas.openxmlformats.org/officeDocument/2006/relationships" id="257" r:id="Ra5ae4528d21c46e7"/>
    <p:sldId xmlns:r="http://schemas.openxmlformats.org/officeDocument/2006/relationships" id="258" r:id="R2eb103bcddb14d37"/>
    <p:sldId xmlns:r="http://schemas.openxmlformats.org/officeDocument/2006/relationships" id="259" r:id="Rea126ae57d074da5"/>
    <p:sldId xmlns:r="http://schemas.openxmlformats.org/officeDocument/2006/relationships" id="260" r:id="Rf708dc7d9f814f39"/>
    <p:sldId xmlns:r="http://schemas.openxmlformats.org/officeDocument/2006/relationships" id="261" r:id="Ree229bdc0d0d433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8d640924ab94fe0" /><Relationship Type="http://schemas.openxmlformats.org/officeDocument/2006/relationships/slideMaster" Target="/ppt/slideMasters/slideMaster1.xml" Id="R6bf31d53bb214d30" /><Relationship Type="http://schemas.openxmlformats.org/officeDocument/2006/relationships/notesMaster" Target="/ppt/notesMasters/notesMaster1.xml" Id="R4ed215340fe64fce" /><Relationship Type="http://schemas.openxmlformats.org/officeDocument/2006/relationships/presProps" Target="/ppt/presProps.xml" Id="R08c394513b1045ff" /><Relationship Type="http://schemas.openxmlformats.org/officeDocument/2006/relationships/tableStyles" Target="/ppt/tableStyles.xml" Id="R5584b23ddc5b4438" /><Relationship Type="http://schemas.openxmlformats.org/officeDocument/2006/relationships/slide" Target="/ppt/slides/slide1.xml" Id="R8f656833f0fc4a02" /><Relationship Type="http://schemas.openxmlformats.org/officeDocument/2006/relationships/slide" Target="/ppt/slides/slide2.xml" Id="Ra5ae4528d21c46e7" /><Relationship Type="http://schemas.openxmlformats.org/officeDocument/2006/relationships/slide" Target="/ppt/slides/slide3.xml" Id="R2eb103bcddb14d37" /><Relationship Type="http://schemas.openxmlformats.org/officeDocument/2006/relationships/slide" Target="/ppt/slides/slide4.xml" Id="Rea126ae57d074da5" /><Relationship Type="http://schemas.openxmlformats.org/officeDocument/2006/relationships/slide" Target="/ppt/slides/slide5.xml" Id="Rf708dc7d9f814f39" /><Relationship Type="http://schemas.openxmlformats.org/officeDocument/2006/relationships/slide" Target="/ppt/slides/slide6.xml" Id="Ree229bdc0d0d433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58fb52ed6747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76c59f61ce8413b" /><Relationship Type="http://schemas.openxmlformats.org/officeDocument/2006/relationships/notesMaster" Target="/ppt/notesMasters/notesMaster1.xml" Id="R49ea372c94074e1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ab19b387879410b" /><Relationship Type="http://schemas.openxmlformats.org/officeDocument/2006/relationships/notesMaster" Target="/ppt/notesMasters/notesMaster1.xml" Id="Rf918db11f6a24c5c"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436aadff334278" /><Relationship Type="http://schemas.openxmlformats.org/officeDocument/2006/relationships/notesMaster" Target="/ppt/notesMasters/notesMaster1.xml" Id="R8bcd7e9f83ce42ab" /></Relationships>
</file>

<file path=ppt/notesSlides/_rels/notesSlide4.xml.rels>&#65279;<?xml version="1.0" encoding="utf-8"?><Relationships xmlns="http://schemas.openxmlformats.org/package/2006/relationships"><Relationship Type="http://schemas.openxmlformats.org/officeDocument/2006/relationships/slide" Target="/ppt/slides/slide4.xml" Id="Rebf54427e65b4893" /><Relationship Type="http://schemas.openxmlformats.org/officeDocument/2006/relationships/notesMaster" Target="/ppt/notesMasters/notesMaster1.xml" Id="R24c1083584514ad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a4a50b65c464a3e" /><Relationship Type="http://schemas.openxmlformats.org/officeDocument/2006/relationships/notesMaster" Target="/ppt/notesMasters/notesMaster1.xml" Id="Rd266e56cf08343a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6850ad34a9464c" /><Relationship Type="http://schemas.openxmlformats.org/officeDocument/2006/relationships/notesMaster" Target="/ppt/notesMasters/notesMaster1.xml" Id="R57a5f08b96f8497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efe1e4694c445c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96bbc66911444c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2ada97235a84dd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cf3c81ae23e421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484d415f868436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f6dc5d591374b5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A6A0B53-8575-4057-A9AE-45678326302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27AA5EE-3502-4B05-A214-DFBE90A9D51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822DA7D-5FBB-4104-AD8E-1C0640F025A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DBC7619-62B9-408E-91B0-EC427426E69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422B5D6-DD74-4879-9E9A-19E16786A0D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250FD85-8086-42A3-B558-9338639F402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842F1BE-2352-4DA1-902B-9182B2E432E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BD4D6C4-EC9F-4C24-8740-04A90B3ADCA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E5BB41-9E5D-4EAE-8191-5B8E42FB8E3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9AD4A5F-2A1B-432F-8121-4D8765E5B2F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01c9065e3c459d" /><Relationship Type="http://schemas.openxmlformats.org/officeDocument/2006/relationships/slideLayout" Target="/ppt/slideLayouts/slideLayout1.xml" Id="Re343e81e7c6a43fc" /><Relationship Type="http://schemas.openxmlformats.org/officeDocument/2006/relationships/slideLayout" Target="/ppt/slideLayouts/slideLayout2.xml" Id="Re9cccc5239694473" /><Relationship Type="http://schemas.openxmlformats.org/officeDocument/2006/relationships/slideLayout" Target="/ppt/slideLayouts/slideLayout3.xml" Id="R2c4c749ce6474c9e" /><Relationship Type="http://schemas.openxmlformats.org/officeDocument/2006/relationships/slideLayout" Target="/ppt/slideLayouts/slideLayout4.xml" Id="Rb85c6661785847d3" /><Relationship Type="http://schemas.openxmlformats.org/officeDocument/2006/relationships/slideLayout" Target="/ppt/slideLayouts/slideLayout5.xml" Id="Re7705e99337f44e8" /><Relationship Type="http://schemas.openxmlformats.org/officeDocument/2006/relationships/slideLayout" Target="/ppt/slideLayouts/slideLayout6.xml" Id="R5b05e7f387bb416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343e81e7c6a43fc"/>
    <p:sldLayoutId xmlns:r="http://schemas.openxmlformats.org/officeDocument/2006/relationships" id="2147483650" r:id="Re9cccc5239694473"/>
    <p:sldLayoutId xmlns:r="http://schemas.openxmlformats.org/officeDocument/2006/relationships" id="2147483651" r:id="R2c4c749ce6474c9e"/>
    <p:sldLayoutId xmlns:r="http://schemas.openxmlformats.org/officeDocument/2006/relationships" id="2147483652" r:id="Rb85c6661785847d3"/>
    <p:sldLayoutId xmlns:r="http://schemas.openxmlformats.org/officeDocument/2006/relationships" id="2147483653" r:id="Re7705e99337f44e8"/>
    <p:sldLayoutId xmlns:r="http://schemas.openxmlformats.org/officeDocument/2006/relationships" id="2147483654" r:id="R5b05e7f387bb416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970cf1363f94f61" /><Relationship Type="http://schemas.openxmlformats.org/officeDocument/2006/relationships/notesSlide" Target="/ppt/notesSlides/notesSlide1.xml" Id="Rbbb10d7e28d845d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43b5d450b3545ee" /><Relationship Type="http://schemas.openxmlformats.org/officeDocument/2006/relationships/notesSlide" Target="/ppt/notesSlides/notesSlide2.xml" Id="R982f7c1c237e4c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5160b665a024f2d" /><Relationship Type="http://schemas.openxmlformats.org/officeDocument/2006/relationships/notesSlide" Target="/ppt/notesSlides/notesSlide3.xml" Id="R181edc8c7838436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b148b57cbec4761" /><Relationship Type="http://schemas.openxmlformats.org/officeDocument/2006/relationships/notesSlide" Target="/ppt/notesSlides/notesSlide4.xml" Id="R3add0b078e95490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fb609369c4546a2" /><Relationship Type="http://schemas.openxmlformats.org/officeDocument/2006/relationships/notesSlide" Target="/ppt/notesSlides/notesSlide5.xml" Id="R5fdde2fe052946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8481ea08e1b4d46" /><Relationship Type="http://schemas.openxmlformats.org/officeDocument/2006/relationships/notesSlide" Target="/ppt/notesSlides/notesSlide6.xml" Id="Rc25195c7115e445e"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oject Presentation">
            <a:extLst xmlns:a="http://schemas.openxmlformats.org/drawingml/2006/main">
              <a:ext uri="{FF2B5EF4-FFF2-40B4-BE49-F238E27FC236}">
                <a16:creationId xmlns:a16="http://schemas.microsoft.com/office/drawing/2014/main" id="{BA209D1F-7378-4A4D-9CCD-3F6C865BDD5D}"/>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Project Presentation</a:t>
            </a:r>
          </a:p>
        </p:txBody>
      </p:sp>
      <p:sp>
        <p:nvSpPr>
          <p:cNvPr id="2" name="Create a project presentation that makes scop">
            <a:extLst xmlns:a="http://schemas.openxmlformats.org/drawingml/2006/main">
              <a:ext uri="{FF2B5EF4-FFF2-40B4-BE49-F238E27FC236}">
                <a16:creationId xmlns:a16="http://schemas.microsoft.com/office/drawing/2014/main" id="{47BDF752-E076-4DF1-8404-6D8AF69CBA61}"/>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 project presentation that makes scope, responsibilities and delivery assumptions visible. Keep the plan connected to real owners and agreed decisions.</a:t>
            </a:r>
          </a:p>
        </p:txBody>
      </p:sp>
      <p:sp>
        <p:nvSpPr>
          <p:cNvPr id="3" name="English editable presentation starter">
            <a:extLst xmlns:a="http://schemas.openxmlformats.org/drawingml/2006/main">
              <a:ext uri="{FF2B5EF4-FFF2-40B4-BE49-F238E27FC236}">
                <a16:creationId xmlns:a16="http://schemas.microsoft.com/office/drawing/2014/main" id="{03B310AE-23B9-48B0-97B7-9DE67A82B7FC}"/>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51327412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urpose">
            <a:extLst xmlns:a="http://schemas.openxmlformats.org/drawingml/2006/main">
              <a:ext uri="{FF2B5EF4-FFF2-40B4-BE49-F238E27FC236}">
                <a16:creationId xmlns:a16="http://schemas.microsoft.com/office/drawing/2014/main" id="{5232D621-66DA-4869-A48A-A8B81DDAE44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Purpose</a:t>
            </a:r>
          </a:p>
        </p:txBody>
      </p:sp>
      <p:sp>
        <p:nvSpPr>
          <p:cNvPr id="2" name="State the problem and the intended project ou">
            <a:extLst xmlns:a="http://schemas.openxmlformats.org/drawingml/2006/main">
              <a:ext uri="{FF2B5EF4-FFF2-40B4-BE49-F238E27FC236}">
                <a16:creationId xmlns:a16="http://schemas.microsoft.com/office/drawing/2014/main" id="{29F9C4B0-F87E-4568-8897-376560B02BE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problem and the intended project outcome.</a:t>
            </a:r>
          </a:p>
        </p:txBody>
      </p:sp>
      <p:sp>
        <p:nvSpPr>
          <p:cNvPr id="3" name="English editable starter. Replace prompts wit">
            <a:extLst xmlns:a="http://schemas.openxmlformats.org/drawingml/2006/main">
              <a:ext uri="{FF2B5EF4-FFF2-40B4-BE49-F238E27FC236}">
                <a16:creationId xmlns:a16="http://schemas.microsoft.com/office/drawing/2014/main" id="{7BCDECD3-C41C-4937-807D-D1D21D94C31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02DC54B-5AC9-44B5-868A-F069EAF3DA9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9B090AF-C6C3-49FC-BDE1-F2BFA9EF805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F41FA2D-C3CA-48C1-A21C-7367BDEE5D4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8760458-87C2-46F1-935E-18E97B1C66F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343741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cope">
            <a:extLst xmlns:a="http://schemas.openxmlformats.org/drawingml/2006/main">
              <a:ext uri="{FF2B5EF4-FFF2-40B4-BE49-F238E27FC236}">
                <a16:creationId xmlns:a16="http://schemas.microsoft.com/office/drawing/2014/main" id="{6B8229D2-1907-4E3E-A424-666564F47AF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Scope</a:t>
            </a:r>
          </a:p>
        </p:txBody>
      </p:sp>
      <p:sp>
        <p:nvSpPr>
          <p:cNvPr id="2" name="Define the included work and the important ex">
            <a:extLst xmlns:a="http://schemas.openxmlformats.org/drawingml/2006/main">
              <a:ext uri="{FF2B5EF4-FFF2-40B4-BE49-F238E27FC236}">
                <a16:creationId xmlns:a16="http://schemas.microsoft.com/office/drawing/2014/main" id="{14CA117D-7A6C-4A6D-B83F-E42DC29DB47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Define the included work and the important exclusions.</a:t>
            </a:r>
          </a:p>
        </p:txBody>
      </p:sp>
      <p:sp>
        <p:nvSpPr>
          <p:cNvPr id="3" name="English editable starter. Replace prompts wit">
            <a:extLst xmlns:a="http://schemas.openxmlformats.org/drawingml/2006/main">
              <a:ext uri="{FF2B5EF4-FFF2-40B4-BE49-F238E27FC236}">
                <a16:creationId xmlns:a16="http://schemas.microsoft.com/office/drawing/2014/main" id="{B9305B51-B48F-46C0-A96C-870EBAF7994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19B0E89-1663-48A4-9E1F-8482D8FF688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5452E80-55DF-46EB-81EA-16257CC52A2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6481588-112C-4E43-8663-111B9A4989D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599FE2D-F2B6-47C9-ACDE-CB598ABB766A}"/>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9742433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pproach">
            <a:extLst xmlns:a="http://schemas.openxmlformats.org/drawingml/2006/main">
              <a:ext uri="{FF2B5EF4-FFF2-40B4-BE49-F238E27FC236}">
                <a16:creationId xmlns:a16="http://schemas.microsoft.com/office/drawing/2014/main" id="{511DB36C-A20C-44F7-BB3F-CCDB42976AE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Approach</a:t>
            </a:r>
          </a:p>
        </p:txBody>
      </p:sp>
      <p:sp>
        <p:nvSpPr>
          <p:cNvPr id="2" name="Explain the work sequence and responsibilitie">
            <a:extLst xmlns:a="http://schemas.openxmlformats.org/drawingml/2006/main">
              <a:ext uri="{FF2B5EF4-FFF2-40B4-BE49-F238E27FC236}">
                <a16:creationId xmlns:a16="http://schemas.microsoft.com/office/drawing/2014/main" id="{59AD4A69-CC94-47DE-92AC-F1C41312172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work sequence and responsibilities.</a:t>
            </a:r>
          </a:p>
        </p:txBody>
      </p:sp>
      <p:sp>
        <p:nvSpPr>
          <p:cNvPr id="3" name="English editable starter. Replace prompts wit">
            <a:extLst xmlns:a="http://schemas.openxmlformats.org/drawingml/2006/main">
              <a:ext uri="{FF2B5EF4-FFF2-40B4-BE49-F238E27FC236}">
                <a16:creationId xmlns:a16="http://schemas.microsoft.com/office/drawing/2014/main" id="{DC73F99F-06F1-4F11-AA34-50B31484FF9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3E4BDCCE-0E2C-4F97-AA4E-B63A1435B6F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DCDEEA7-86DC-41E7-915C-4E1A33450F4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E3AED00-BE57-44E6-BAB6-3CFC0156658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247F97B7-B10C-4BF7-B4CE-42C9BACDE0F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9088609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chedule">
            <a:extLst xmlns:a="http://schemas.openxmlformats.org/drawingml/2006/main">
              <a:ext uri="{FF2B5EF4-FFF2-40B4-BE49-F238E27FC236}">
                <a16:creationId xmlns:a16="http://schemas.microsoft.com/office/drawing/2014/main" id="{72D1B9AD-154B-4105-8196-4EC6601C61D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Schedule</a:t>
            </a:r>
          </a:p>
        </p:txBody>
      </p:sp>
      <p:sp>
        <p:nvSpPr>
          <p:cNvPr id="2" name="Show milestones, dependencies and uncertain d">
            <a:extLst xmlns:a="http://schemas.openxmlformats.org/drawingml/2006/main">
              <a:ext uri="{FF2B5EF4-FFF2-40B4-BE49-F238E27FC236}">
                <a16:creationId xmlns:a16="http://schemas.microsoft.com/office/drawing/2014/main" id="{85772C97-B372-4F37-804C-5B64FEF862D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milestones, dependencies and uncertain dates.</a:t>
            </a:r>
          </a:p>
        </p:txBody>
      </p:sp>
      <p:sp>
        <p:nvSpPr>
          <p:cNvPr id="3" name="English editable starter. Replace prompts wit">
            <a:extLst xmlns:a="http://schemas.openxmlformats.org/drawingml/2006/main">
              <a:ext uri="{FF2B5EF4-FFF2-40B4-BE49-F238E27FC236}">
                <a16:creationId xmlns:a16="http://schemas.microsoft.com/office/drawing/2014/main" id="{B72CB155-93F2-40FB-9BD9-7E8CBB35BB0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6CD3A1D-1110-41FF-AED4-A0F073C9457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64CD039-572E-46A1-BFAE-3D4CE5C08EB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A127E1F-CD26-417C-97E3-8B2B050C554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36857A5-422E-4FB9-8749-B8601FE05CC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00553630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ecisions">
            <a:extLst xmlns:a="http://schemas.openxmlformats.org/drawingml/2006/main">
              <a:ext uri="{FF2B5EF4-FFF2-40B4-BE49-F238E27FC236}">
                <a16:creationId xmlns:a16="http://schemas.microsoft.com/office/drawing/2014/main" id="{2F620C0F-7F83-415C-916C-A00BCA7114ED}"/>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Decisions</a:t>
            </a:r>
          </a:p>
        </p:txBody>
      </p:sp>
      <p:sp>
        <p:nvSpPr>
          <p:cNvPr id="2" name="List the approvals and support needed next.">
            <a:extLst xmlns:a="http://schemas.openxmlformats.org/drawingml/2006/main">
              <a:ext uri="{FF2B5EF4-FFF2-40B4-BE49-F238E27FC236}">
                <a16:creationId xmlns:a16="http://schemas.microsoft.com/office/drawing/2014/main" id="{90A5A9CE-1C2F-4A4F-BA1B-59CE203B868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the approvals and support needed next.</a:t>
            </a:r>
          </a:p>
        </p:txBody>
      </p:sp>
      <p:sp>
        <p:nvSpPr>
          <p:cNvPr id="3" name="English editable starter. Replace prompts wit">
            <a:extLst xmlns:a="http://schemas.openxmlformats.org/drawingml/2006/main">
              <a:ext uri="{FF2B5EF4-FFF2-40B4-BE49-F238E27FC236}">
                <a16:creationId xmlns:a16="http://schemas.microsoft.com/office/drawing/2014/main" id="{E208DF4F-3A86-4852-B3A2-FA36695C409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81B9C84C-33F7-48B4-8590-0CCC0DFE78E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10CFA847-692F-4C88-BD56-EB0DA45A8E32}"/>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07E9180-4CC6-4E3B-BFC5-BACE11BA8F0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B3C26C8-5B68-4B62-A7A1-6D8EADF2187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8746342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2026-10-29T17:40:27.4570000Z</dcterms:created>
  <dcterms:modified xsi:type="dcterms:W3CDTF">2026-10-29T17:40:27.4570000Z</dcterms:modified>
</coreProperties>
</file>