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5bac3ec71645b7" /><Relationship Type="http://schemas.openxmlformats.org/officeDocument/2006/relationships/extended-properties" Target="/docProps/app.xml" Id="Rd764a497e55745b0" /><Relationship Type="http://schemas.openxmlformats.org/officeDocument/2006/relationships/officeDocument" Target="/ppt/presentation.xml" Id="Reb62d4351329433a" /></Relationships>
</file>

<file path=ppt/presentation.xml><?xml version="1.0" encoding="utf-8"?>
<p:presentation xmlns:p="http://schemas.openxmlformats.org/presentationml/2006/main">
  <p:sldMasterIdLst>
    <p:sldMasterId xmlns:r="http://schemas.openxmlformats.org/officeDocument/2006/relationships" id="2147483648" r:id="R91afd0a7bbaf4410"/>
  </p:sldMasterIdLst>
  <p:notesMasterIdLst>
    <p:notesMasterId xmlns:r="http://schemas.openxmlformats.org/officeDocument/2006/relationships" r:id="R56b729ae4f4c427c"/>
  </p:notesMasterIdLst>
  <p:sldIdLst>
    <p:sldId xmlns:r="http://schemas.openxmlformats.org/officeDocument/2006/relationships" id="256" r:id="Rf7d7739f3d3a4f62"/>
    <p:sldId xmlns:r="http://schemas.openxmlformats.org/officeDocument/2006/relationships" id="257" r:id="R839a3ae4dca44b59"/>
    <p:sldId xmlns:r="http://schemas.openxmlformats.org/officeDocument/2006/relationships" id="258" r:id="Rc9d485e3588e4654"/>
    <p:sldId xmlns:r="http://schemas.openxmlformats.org/officeDocument/2006/relationships" id="259" r:id="R606c2899c5e4465a"/>
    <p:sldId xmlns:r="http://schemas.openxmlformats.org/officeDocument/2006/relationships" id="260" r:id="Rf593a87714fc4d21"/>
    <p:sldId xmlns:r="http://schemas.openxmlformats.org/officeDocument/2006/relationships" id="261" r:id="R536e292df15846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7ccab6cbaa24c2c" /><Relationship Type="http://schemas.openxmlformats.org/officeDocument/2006/relationships/slideMaster" Target="/ppt/slideMasters/slideMaster1.xml" Id="R91afd0a7bbaf4410" /><Relationship Type="http://schemas.openxmlformats.org/officeDocument/2006/relationships/notesMaster" Target="/ppt/notesMasters/notesMaster1.xml" Id="R56b729ae4f4c427c" /><Relationship Type="http://schemas.openxmlformats.org/officeDocument/2006/relationships/presProps" Target="/ppt/presProps.xml" Id="R6aee244e8f51433e" /><Relationship Type="http://schemas.openxmlformats.org/officeDocument/2006/relationships/tableStyles" Target="/ppt/tableStyles.xml" Id="Rae28a576c4f1418a" /><Relationship Type="http://schemas.openxmlformats.org/officeDocument/2006/relationships/slide" Target="/ppt/slides/slide1.xml" Id="Rf7d7739f3d3a4f62" /><Relationship Type="http://schemas.openxmlformats.org/officeDocument/2006/relationships/slide" Target="/ppt/slides/slide2.xml" Id="R839a3ae4dca44b59" /><Relationship Type="http://schemas.openxmlformats.org/officeDocument/2006/relationships/slide" Target="/ppt/slides/slide3.xml" Id="Rc9d485e3588e4654" /><Relationship Type="http://schemas.openxmlformats.org/officeDocument/2006/relationships/slide" Target="/ppt/slides/slide4.xml" Id="R606c2899c5e4465a" /><Relationship Type="http://schemas.openxmlformats.org/officeDocument/2006/relationships/slide" Target="/ppt/slides/slide5.xml" Id="Rf593a87714fc4d21" /><Relationship Type="http://schemas.openxmlformats.org/officeDocument/2006/relationships/slide" Target="/ppt/slides/slide6.xml" Id="R536e292df15846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ca271b7923341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0529363e884480a" /><Relationship Type="http://schemas.openxmlformats.org/officeDocument/2006/relationships/notesMaster" Target="/ppt/notesMasters/notesMaster1.xml" Id="R94709e7b6c4c4b8b" /></Relationships>
</file>

<file path=ppt/notesSlides/_rels/notesSlide2.xml.rels>&#65279;<?xml version="1.0" encoding="utf-8"?><Relationships xmlns="http://schemas.openxmlformats.org/package/2006/relationships"><Relationship Type="http://schemas.openxmlformats.org/officeDocument/2006/relationships/slide" Target="/ppt/slides/slide2.xml" Id="Rbaecc7d729784df9" /><Relationship Type="http://schemas.openxmlformats.org/officeDocument/2006/relationships/notesMaster" Target="/ppt/notesMasters/notesMaster1.xml" Id="R1e763d82526b4cdc" /></Relationships>
</file>

<file path=ppt/notesSlides/_rels/notesSlide3.xml.rels>&#65279;<?xml version="1.0" encoding="utf-8"?><Relationships xmlns="http://schemas.openxmlformats.org/package/2006/relationships"><Relationship Type="http://schemas.openxmlformats.org/officeDocument/2006/relationships/slide" Target="/ppt/slides/slide3.xml" Id="R451a663b14004993" /><Relationship Type="http://schemas.openxmlformats.org/officeDocument/2006/relationships/notesMaster" Target="/ppt/notesMasters/notesMaster1.xml" Id="R3f8e5da7c11d4c66" /></Relationships>
</file>

<file path=ppt/notesSlides/_rels/notesSlide4.xml.rels>&#65279;<?xml version="1.0" encoding="utf-8"?><Relationships xmlns="http://schemas.openxmlformats.org/package/2006/relationships"><Relationship Type="http://schemas.openxmlformats.org/officeDocument/2006/relationships/slide" Target="/ppt/slides/slide4.xml" Id="R86ef37805a0f4727" /><Relationship Type="http://schemas.openxmlformats.org/officeDocument/2006/relationships/notesMaster" Target="/ppt/notesMasters/notesMaster1.xml" Id="R3589d144ad994e7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3ad4938925143a3" /><Relationship Type="http://schemas.openxmlformats.org/officeDocument/2006/relationships/notesMaster" Target="/ppt/notesMasters/notesMaster1.xml" Id="R762835e1094145bd" /></Relationships>
</file>

<file path=ppt/notesSlides/_rels/notesSlide6.xml.rels>&#65279;<?xml version="1.0" encoding="utf-8"?><Relationships xmlns="http://schemas.openxmlformats.org/package/2006/relationships"><Relationship Type="http://schemas.openxmlformats.org/officeDocument/2006/relationships/slide" Target="/ppt/slides/slide6.xml" Id="R67ccbdb29f654de0" /><Relationship Type="http://schemas.openxmlformats.org/officeDocument/2006/relationships/notesMaster" Target="/ppt/notesMasters/notesMaster1.xml" Id="R71a11cc170e341b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6e8462e4902497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0506e19e64b4e6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24e3bd00d454a1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7f01302e953459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ec1815497cf4d5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78b1dfe552b4ca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1C44F83-01A3-42D0-83D9-7DE731A03AB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F9EA7F5-D9AA-42B2-8B95-283B64EA500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E4E02EB-9B25-41B9-9199-C4AB7024BA5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B009CD3-D7F3-407A-AEA2-8F66D181C2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A5126E8-B9C7-4B94-BBBE-2D12D9E737D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8377414-A1F3-4D2A-966E-1CEFCB8BAD4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9A2F34B-BE74-4B0E-9787-6A624ECD684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662E828-F469-4529-A3A5-5371D9C9B4D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6FBDD35-0B25-4B8B-9753-780F8199F15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1F29981-7052-416E-B3DF-281CD9AFC23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09ddec5025340b3" /><Relationship Type="http://schemas.openxmlformats.org/officeDocument/2006/relationships/slideLayout" Target="/ppt/slideLayouts/slideLayout1.xml" Id="Rfec5397884164740" /><Relationship Type="http://schemas.openxmlformats.org/officeDocument/2006/relationships/slideLayout" Target="/ppt/slideLayouts/slideLayout2.xml" Id="R3744ab2e88794d0f" /><Relationship Type="http://schemas.openxmlformats.org/officeDocument/2006/relationships/slideLayout" Target="/ppt/slideLayouts/slideLayout3.xml" Id="R063cc0e0fec64858" /><Relationship Type="http://schemas.openxmlformats.org/officeDocument/2006/relationships/slideLayout" Target="/ppt/slideLayouts/slideLayout4.xml" Id="Rf8ae6a92847d43f3" /><Relationship Type="http://schemas.openxmlformats.org/officeDocument/2006/relationships/slideLayout" Target="/ppt/slideLayouts/slideLayout5.xml" Id="Rd8fdce0a5188460e" /><Relationship Type="http://schemas.openxmlformats.org/officeDocument/2006/relationships/slideLayout" Target="/ppt/slideLayouts/slideLayout6.xml" Id="R99fc06433369489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c5397884164740"/>
    <p:sldLayoutId xmlns:r="http://schemas.openxmlformats.org/officeDocument/2006/relationships" id="2147483650" r:id="R3744ab2e88794d0f"/>
    <p:sldLayoutId xmlns:r="http://schemas.openxmlformats.org/officeDocument/2006/relationships" id="2147483651" r:id="R063cc0e0fec64858"/>
    <p:sldLayoutId xmlns:r="http://schemas.openxmlformats.org/officeDocument/2006/relationships" id="2147483652" r:id="Rf8ae6a92847d43f3"/>
    <p:sldLayoutId xmlns:r="http://schemas.openxmlformats.org/officeDocument/2006/relationships" id="2147483653" r:id="Rd8fdce0a5188460e"/>
    <p:sldLayoutId xmlns:r="http://schemas.openxmlformats.org/officeDocument/2006/relationships" id="2147483654" r:id="R99fc06433369489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fb33f98811645a4" /><Relationship Type="http://schemas.openxmlformats.org/officeDocument/2006/relationships/notesSlide" Target="/ppt/notesSlides/notesSlide1.xml" Id="R019b7c0256fb4db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926908c02fa488d" /><Relationship Type="http://schemas.openxmlformats.org/officeDocument/2006/relationships/notesSlide" Target="/ppt/notesSlides/notesSlide2.xml" Id="R94608d64c02140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e9e59d1896d44ef" /><Relationship Type="http://schemas.openxmlformats.org/officeDocument/2006/relationships/notesSlide" Target="/ppt/notesSlides/notesSlide3.xml" Id="R9b553ada7b1a400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d4d84a17fe6442f" /><Relationship Type="http://schemas.openxmlformats.org/officeDocument/2006/relationships/notesSlide" Target="/ppt/notesSlides/notesSlide4.xml" Id="R42dedacd37f64bd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c742812893748ce" /><Relationship Type="http://schemas.openxmlformats.org/officeDocument/2006/relationships/notesSlide" Target="/ppt/notesSlides/notesSlide5.xml" Id="R1f56a3efd126419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a7413453c0c4c1d" /><Relationship Type="http://schemas.openxmlformats.org/officeDocument/2006/relationships/notesSlide" Target="/ppt/notesSlides/notesSlide6.xml" Id="R3a568dc2696f4abe"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roject Status Presentation">
            <a:extLst xmlns:a="http://schemas.openxmlformats.org/drawingml/2006/main">
              <a:ext uri="{FF2B5EF4-FFF2-40B4-BE49-F238E27FC236}">
                <a16:creationId xmlns:a16="http://schemas.microsoft.com/office/drawing/2014/main" id="{5C3E8F09-2DB8-4FB1-9E59-EDDC2A753589}"/>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Project Status Presentation</a:t>
            </a:r>
          </a:p>
        </p:txBody>
      </p:sp>
      <p:sp>
        <p:nvSpPr>
          <p:cNvPr id="2" name="Prepare a status update with progress, curren">
            <a:extLst xmlns:a="http://schemas.openxmlformats.org/drawingml/2006/main">
              <a:ext uri="{FF2B5EF4-FFF2-40B4-BE49-F238E27FC236}">
                <a16:creationId xmlns:a16="http://schemas.microsoft.com/office/drawing/2014/main" id="{54658749-7996-4C9E-8813-8B912A8494EE}"/>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Prepare a status update with progress, current risks and the next decisions. State the reporting date and use agreed definitions for status labels.</a:t>
            </a:r>
          </a:p>
        </p:txBody>
      </p:sp>
      <p:sp>
        <p:nvSpPr>
          <p:cNvPr id="3" name="English editable presentation starter">
            <a:extLst xmlns:a="http://schemas.openxmlformats.org/drawingml/2006/main">
              <a:ext uri="{FF2B5EF4-FFF2-40B4-BE49-F238E27FC236}">
                <a16:creationId xmlns:a16="http://schemas.microsoft.com/office/drawing/2014/main" id="{C1D97402-842F-428D-B49C-6256D1AE2BEF}"/>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8873146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tatus date">
            <a:extLst xmlns:a="http://schemas.openxmlformats.org/drawingml/2006/main">
              <a:ext uri="{FF2B5EF4-FFF2-40B4-BE49-F238E27FC236}">
                <a16:creationId xmlns:a16="http://schemas.microsoft.com/office/drawing/2014/main" id="{51FBF672-167E-4FE3-8D19-8A18412D248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Status date</a:t>
            </a:r>
          </a:p>
        </p:txBody>
      </p:sp>
      <p:sp>
        <p:nvSpPr>
          <p:cNvPr id="2" name="Define the reporting date and current project">
            <a:extLst xmlns:a="http://schemas.openxmlformats.org/drawingml/2006/main">
              <a:ext uri="{FF2B5EF4-FFF2-40B4-BE49-F238E27FC236}">
                <a16:creationId xmlns:a16="http://schemas.microsoft.com/office/drawing/2014/main" id="{1BEBF7BB-EAAB-4D3B-9DE1-FD2EBE71163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Define the reporting date and current project stage.</a:t>
            </a:r>
          </a:p>
        </p:txBody>
      </p:sp>
      <p:sp>
        <p:nvSpPr>
          <p:cNvPr id="3" name="English editable starter. Replace prompts wit">
            <a:extLst xmlns:a="http://schemas.openxmlformats.org/drawingml/2006/main">
              <a:ext uri="{FF2B5EF4-FFF2-40B4-BE49-F238E27FC236}">
                <a16:creationId xmlns:a16="http://schemas.microsoft.com/office/drawing/2014/main" id="{352F1401-0AF8-4B91-9ABF-8B88BC2924F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16AABB7-34BA-4FF7-B4CA-260756D27FC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AD4863F-D3E4-455A-861A-64684C98471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1B21BEC-9C91-4387-B195-8746BEDB52E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49A5CA3-6B99-4BFC-9DFC-E3809B2E119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00907904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ogress">
            <a:extLst xmlns:a="http://schemas.openxmlformats.org/drawingml/2006/main">
              <a:ext uri="{FF2B5EF4-FFF2-40B4-BE49-F238E27FC236}">
                <a16:creationId xmlns:a16="http://schemas.microsoft.com/office/drawing/2014/main" id="{7DF6E06E-AB58-43E7-96D7-C63EFFB4E9FD}"/>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Progress</a:t>
            </a:r>
          </a:p>
        </p:txBody>
      </p:sp>
      <p:sp>
        <p:nvSpPr>
          <p:cNvPr id="2" name="Show completed work against the agreed baseli">
            <a:extLst xmlns:a="http://schemas.openxmlformats.org/drawingml/2006/main">
              <a:ext uri="{FF2B5EF4-FFF2-40B4-BE49-F238E27FC236}">
                <a16:creationId xmlns:a16="http://schemas.microsoft.com/office/drawing/2014/main" id="{876C57E5-0FA7-4D71-82BB-75E9D5D2B97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completed work against the agreed baseline.</a:t>
            </a:r>
          </a:p>
        </p:txBody>
      </p:sp>
      <p:sp>
        <p:nvSpPr>
          <p:cNvPr id="3" name="English editable starter. Replace prompts wit">
            <a:extLst xmlns:a="http://schemas.openxmlformats.org/drawingml/2006/main">
              <a:ext uri="{FF2B5EF4-FFF2-40B4-BE49-F238E27FC236}">
                <a16:creationId xmlns:a16="http://schemas.microsoft.com/office/drawing/2014/main" id="{E791D886-5B9B-40EA-8951-DA590BBF6E6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C2886CBF-2980-4B84-B31B-F4D5113E6A68}"/>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AEEA1493-D7DF-499C-AAE4-79156F3043D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307DD96-F4E2-4419-B804-A87A5C65BB7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3C846B6-AF53-4562-BBEE-8F3D09FE120E}"/>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22120152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isks and issues">
            <a:extLst xmlns:a="http://schemas.openxmlformats.org/drawingml/2006/main">
              <a:ext uri="{FF2B5EF4-FFF2-40B4-BE49-F238E27FC236}">
                <a16:creationId xmlns:a16="http://schemas.microsoft.com/office/drawing/2014/main" id="{121CB7A1-8C0D-4793-8032-BCB2145E5A6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Risks and issues</a:t>
            </a:r>
          </a:p>
        </p:txBody>
      </p:sp>
      <p:sp>
        <p:nvSpPr>
          <p:cNvPr id="2" name="Separate potential risks from problems alread">
            <a:extLst xmlns:a="http://schemas.openxmlformats.org/drawingml/2006/main">
              <a:ext uri="{FF2B5EF4-FFF2-40B4-BE49-F238E27FC236}">
                <a16:creationId xmlns:a16="http://schemas.microsoft.com/office/drawing/2014/main" id="{8017AD19-9E82-4CFE-A213-1F63D19D4C1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Separate potential risks from problems already occurring.</a:t>
            </a:r>
          </a:p>
        </p:txBody>
      </p:sp>
      <p:sp>
        <p:nvSpPr>
          <p:cNvPr id="3" name="English editable starter. Replace prompts wit">
            <a:extLst xmlns:a="http://schemas.openxmlformats.org/drawingml/2006/main">
              <a:ext uri="{FF2B5EF4-FFF2-40B4-BE49-F238E27FC236}">
                <a16:creationId xmlns:a16="http://schemas.microsoft.com/office/drawing/2014/main" id="{5786FB67-F281-4E3B-ABC0-4D5B5998202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CD9FF95-0345-460E-A401-FB49CDFEADB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934F94E-EEA5-4721-A1CB-4002F882C40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5F356D8-D65F-467F-887B-91BBC0E7DEF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8580579-5EB3-4A48-ACDA-0BF4D06F86D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89813710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Next milestones">
            <a:extLst xmlns:a="http://schemas.openxmlformats.org/drawingml/2006/main">
              <a:ext uri="{FF2B5EF4-FFF2-40B4-BE49-F238E27FC236}">
                <a16:creationId xmlns:a16="http://schemas.microsoft.com/office/drawing/2014/main" id="{DEEBDE0B-05B7-4E1A-AFFF-80EC1344E72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Next milestones</a:t>
            </a:r>
          </a:p>
        </p:txBody>
      </p:sp>
      <p:sp>
        <p:nvSpPr>
          <p:cNvPr id="2" name="List upcoming work with owners and dependenci">
            <a:extLst xmlns:a="http://schemas.openxmlformats.org/drawingml/2006/main">
              <a:ext uri="{FF2B5EF4-FFF2-40B4-BE49-F238E27FC236}">
                <a16:creationId xmlns:a16="http://schemas.microsoft.com/office/drawing/2014/main" id="{FBCFE052-BA93-47EA-8F6B-920682EB311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upcoming work with owners and dependencies.</a:t>
            </a:r>
          </a:p>
        </p:txBody>
      </p:sp>
      <p:sp>
        <p:nvSpPr>
          <p:cNvPr id="3" name="English editable starter. Replace prompts wit">
            <a:extLst xmlns:a="http://schemas.openxmlformats.org/drawingml/2006/main">
              <a:ext uri="{FF2B5EF4-FFF2-40B4-BE49-F238E27FC236}">
                <a16:creationId xmlns:a16="http://schemas.microsoft.com/office/drawing/2014/main" id="{0F1CD243-2F6A-42BD-9B9F-326CC88A377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402C399-AA2E-498F-B8CB-8DDE1FF6859C}"/>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99A6E54-C1C5-40F7-8F30-2CC50D490C1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1C76A38-E1B9-443E-9D2A-4390D6378922}"/>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43D7169-31C3-42A3-9B7E-E4EF8E81CBB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74261443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ecisions needed">
            <a:extLst xmlns:a="http://schemas.openxmlformats.org/drawingml/2006/main">
              <a:ext uri="{FF2B5EF4-FFF2-40B4-BE49-F238E27FC236}">
                <a16:creationId xmlns:a16="http://schemas.microsoft.com/office/drawing/2014/main" id="{2FF271B0-8DBF-43A5-B193-70D4AF68A18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Decisions needed</a:t>
            </a:r>
          </a:p>
        </p:txBody>
      </p:sp>
      <p:sp>
        <p:nvSpPr>
          <p:cNvPr id="2" name="State what must be decided and by when.">
            <a:extLst xmlns:a="http://schemas.openxmlformats.org/drawingml/2006/main">
              <a:ext uri="{FF2B5EF4-FFF2-40B4-BE49-F238E27FC236}">
                <a16:creationId xmlns:a16="http://schemas.microsoft.com/office/drawing/2014/main" id="{FFE9F64F-B14D-4731-81E5-186F3B76909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what must be decided and by when.</a:t>
            </a:r>
          </a:p>
        </p:txBody>
      </p:sp>
      <p:sp>
        <p:nvSpPr>
          <p:cNvPr id="3" name="English editable starter. Replace prompts wit">
            <a:extLst xmlns:a="http://schemas.openxmlformats.org/drawingml/2006/main">
              <a:ext uri="{FF2B5EF4-FFF2-40B4-BE49-F238E27FC236}">
                <a16:creationId xmlns:a16="http://schemas.microsoft.com/office/drawing/2014/main" id="{5625F462-4B35-4E43-837E-7523E166876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320C3687-C78E-4259-8A59-AE4320D81CA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3EFAF68-7DDE-49CD-B1AE-652456FB15B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DA42510-E1EF-4B25-9980-43B64C3DA365}"/>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25DFCEDA-FAD7-448E-BE39-D09BC128B39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1053979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2026-10-29T17:41:14.3170000Z</dcterms:created>
  <dcterms:modified xsi:type="dcterms:W3CDTF">2026-10-29T17:41:14.3170000Z</dcterms:modified>
</coreProperties>
</file>