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ae9dc80fd684bee" /><Relationship Type="http://schemas.openxmlformats.org/officeDocument/2006/relationships/extended-properties" Target="/docProps/app.xml" Id="Rbd0bcf4bf6bf4135" /><Relationship Type="http://schemas.openxmlformats.org/officeDocument/2006/relationships/officeDocument" Target="/ppt/presentation.xml" Id="Ra393804ca6534a62" /></Relationships>
</file>

<file path=ppt/presentation.xml><?xml version="1.0" encoding="utf-8"?>
<p:presentation xmlns:p="http://schemas.openxmlformats.org/presentationml/2006/main">
  <p:sldMasterIdLst>
    <p:sldMasterId xmlns:r="http://schemas.openxmlformats.org/officeDocument/2006/relationships" id="2147483648" r:id="R87a820640d6f4193"/>
  </p:sldMasterIdLst>
  <p:notesMasterIdLst>
    <p:notesMasterId xmlns:r="http://schemas.openxmlformats.org/officeDocument/2006/relationships" r:id="Rd3407c2beb9743c3"/>
  </p:notesMasterIdLst>
  <p:sldIdLst>
    <p:sldId xmlns:r="http://schemas.openxmlformats.org/officeDocument/2006/relationships" id="256" r:id="R6e19c8e4f50349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46b5d908474924" /><Relationship Type="http://schemas.openxmlformats.org/officeDocument/2006/relationships/slideMaster" Target="/ppt/slideMasters/slideMaster1.xml" Id="R87a820640d6f4193" /><Relationship Type="http://schemas.openxmlformats.org/officeDocument/2006/relationships/notesMaster" Target="/ppt/notesMasters/notesMaster1.xml" Id="Rd3407c2beb9743c3" /><Relationship Type="http://schemas.openxmlformats.org/officeDocument/2006/relationships/presProps" Target="/ppt/presProps.xml" Id="R5aa5a561537b4a7e" /><Relationship Type="http://schemas.openxmlformats.org/officeDocument/2006/relationships/tableStyles" Target="/ppt/tableStyles.xml" Id="R034507e34147425d" /><Relationship Type="http://schemas.openxmlformats.org/officeDocument/2006/relationships/slide" Target="/ppt/slides/slide1.xml" Id="R6e19c8e4f50349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13f3ac8dd1435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39eeb6e9f46472f" /><Relationship Type="http://schemas.openxmlformats.org/officeDocument/2006/relationships/notesMaster" Target="/ppt/notesMasters/notesMaster1.xml" Id="Rc7cb34918ac844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6e72658ecc4b8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9dd808c5f7a425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64b87badde04a9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cfc89b3928e4a5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d3178724c994b9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d5ff06ad7ae4c5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978D2E-2A70-4770-BCC7-940AEDF836B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F6A58E6-F79A-43B0-BC74-B9E5C7A4DDC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4A64705-15E0-4450-BC4A-997B2E6BDA4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61B80D6-BDF7-4969-9E63-ED2F72561D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4C2BD6C-DB2F-4DC4-B078-B11BF0D0A76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E335C5E-6178-4224-B194-4075D6C5793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C5BEDCC-9BEB-499F-9515-7F1333A9A9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CF3D833-A65D-4359-8844-A4561F7782B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6444B76-F780-4ADD-9423-DF8EBDFF7D8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8B9F9EA-D572-4746-A07C-6757F2C47D7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1f6fc41ab064756" /><Relationship Type="http://schemas.openxmlformats.org/officeDocument/2006/relationships/slideLayout" Target="/ppt/slideLayouts/slideLayout1.xml" Id="R715c209c0d20445a" /><Relationship Type="http://schemas.openxmlformats.org/officeDocument/2006/relationships/slideLayout" Target="/ppt/slideLayouts/slideLayout2.xml" Id="R7e41751912b647f9" /><Relationship Type="http://schemas.openxmlformats.org/officeDocument/2006/relationships/slideLayout" Target="/ppt/slideLayouts/slideLayout3.xml" Id="Refeffb73de52494d" /><Relationship Type="http://schemas.openxmlformats.org/officeDocument/2006/relationships/slideLayout" Target="/ppt/slideLayouts/slideLayout4.xml" Id="R0774f0986ab04675" /><Relationship Type="http://schemas.openxmlformats.org/officeDocument/2006/relationships/slideLayout" Target="/ppt/slideLayouts/slideLayout5.xml" Id="R4a8fb124690e4010" /><Relationship Type="http://schemas.openxmlformats.org/officeDocument/2006/relationships/slideLayout" Target="/ppt/slideLayouts/slideLayout6.xml" Id="R323c2ea7eec346a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15c209c0d20445a"/>
    <p:sldLayoutId xmlns:r="http://schemas.openxmlformats.org/officeDocument/2006/relationships" id="2147483650" r:id="R7e41751912b647f9"/>
    <p:sldLayoutId xmlns:r="http://schemas.openxmlformats.org/officeDocument/2006/relationships" id="2147483651" r:id="Refeffb73de52494d"/>
    <p:sldLayoutId xmlns:r="http://schemas.openxmlformats.org/officeDocument/2006/relationships" id="2147483652" r:id="R0774f0986ab04675"/>
    <p:sldLayoutId xmlns:r="http://schemas.openxmlformats.org/officeDocument/2006/relationships" id="2147483653" r:id="R4a8fb124690e4010"/>
    <p:sldLayoutId xmlns:r="http://schemas.openxmlformats.org/officeDocument/2006/relationships" id="2147483654" r:id="R323c2ea7eec346a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5aa436a22244976" /><Relationship Type="http://schemas.openxmlformats.org/officeDocument/2006/relationships/notesSlide" Target="/ppt/notesSlides/notesSlide1.xml" Id="R2c6555e1d3bf41cc"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Pyramid Diagram">
            <a:extLst xmlns:a="http://schemas.openxmlformats.org/drawingml/2006/main">
              <a:ext uri="{FF2B5EF4-FFF2-40B4-BE49-F238E27FC236}">
                <a16:creationId xmlns:a16="http://schemas.microsoft.com/office/drawing/2014/main" id="{EF111654-9FFD-4885-A135-74A188A5834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Pyramid Diagram</a:t>
            </a:r>
          </a:p>
        </p:txBody>
      </p:sp>
      <p:sp>
        <p:nvSpPr>
          <p:cNvPr id="2" name="Use an editable pyramid to show levels, prior">
            <a:extLst xmlns:a="http://schemas.openxmlformats.org/drawingml/2006/main">
              <a:ext uri="{FF2B5EF4-FFF2-40B4-BE49-F238E27FC236}">
                <a16:creationId xmlns:a16="http://schemas.microsoft.com/office/drawing/2014/main" id="{887D9D9B-9878-479F-A42E-988D2E871D1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an editable pyramid to show levels, priorities or a conceptual hierarchy. Label the meaning of each level rather than implying a numeric scale without data.</a:t>
            </a:r>
          </a:p>
        </p:txBody>
      </p:sp>
      <p:sp>
        <p:nvSpPr>
          <p:cNvPr id="3" name="English editable starter. Replace prompts wit">
            <a:extLst xmlns:a="http://schemas.openxmlformats.org/drawingml/2006/main">
              <a:ext uri="{FF2B5EF4-FFF2-40B4-BE49-F238E27FC236}">
                <a16:creationId xmlns:a16="http://schemas.microsoft.com/office/drawing/2014/main" id="{C7148154-2D95-4046-8C9D-B98D7065539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Foundation">
            <a:extLst xmlns:a="http://schemas.openxmlformats.org/drawingml/2006/main">
              <a:ext uri="{FF2B5EF4-FFF2-40B4-BE49-F238E27FC236}">
                <a16:creationId xmlns:a16="http://schemas.microsoft.com/office/drawing/2014/main" id="{92949E5A-EDD4-470F-9BFB-5E42920C6789}"/>
              </a:ext>
            </a:extLst>
          </p:cNvPr>
          <p:cNvSpPr>
            <a:spLocks xmlns:a="http://schemas.openxmlformats.org/drawingml/2006/main" noGrp="1"/>
          </p:cNvSpPr>
          <p:nvPr/>
        </p:nvSpPr>
        <p:spPr>
          <a:xfrm xmlns:a="http://schemas.openxmlformats.org/drawingml/2006/main" flipV="0">
            <a:off x="1095375" y="4762500"/>
            <a:ext cx="10001250" cy="1219200"/>
          </a:xfrm>
          <a:prstGeom xmlns:a="http://schemas.openxmlformats.org/drawingml/2006/main" prst="trapezoid">
            <a:avLst/>
          </a:prstGeom>
          <a:solidFill xmlns:a="http://schemas.openxmlformats.org/drawingml/2006/main">
            <a:srgbClr val="E9F2F5"/>
          </a:solidFill>
          <a:ln xmlns:a="http://schemas.openxmlformats.org/drawingml/2006/main" w="11430">
            <a:solidFill>
              <a:srgbClr val="BDCBD3"/>
            </a:solidFill>
            <a:prstDash val="solid"/>
          </a:ln>
        </p:spPr>
      </p:sp>
      <p:sp>
        <p:nvSpPr>
          <p:cNvPr id="5" name="Foundation">
            <a:extLst xmlns:a="http://schemas.openxmlformats.org/drawingml/2006/main">
              <a:ext uri="{FF2B5EF4-FFF2-40B4-BE49-F238E27FC236}">
                <a16:creationId xmlns:a16="http://schemas.microsoft.com/office/drawing/2014/main" id="{D3893FAE-58FD-4B04-981D-877D033867BF}"/>
              </a:ext>
            </a:extLst>
          </p:cNvPr>
          <p:cNvSpPr>
            <a:spLocks xmlns:a="http://schemas.openxmlformats.org/drawingml/2006/main" noGrp="1"/>
          </p:cNvSpPr>
          <p:nvPr/>
        </p:nvSpPr>
        <p:spPr>
          <a:xfrm xmlns:a="http://schemas.openxmlformats.org/drawingml/2006/main">
            <a:off x="1905000" y="4933950"/>
            <a:ext cx="8382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2B42"/>
                </a:solidFill>
                <a:latin typeface="Arial"/>
                <a:ea typeface="Arial"/>
                <a:cs typeface="Arial"/>
              </a:defRPr>
            </a:defPPr>
            <a:lvl1pPr algn="ctr">
              <a:defRPr sz="2100" b="1">
                <a:solidFill>
                  <a:srgbClr val="172B42"/>
                </a:solidFill>
                <a:latin typeface="Arial"/>
                <a:ea typeface="Arial"/>
                <a:cs typeface="Arial"/>
              </a:defRPr>
            </a:lvl1pPr>
            <a:lvl2pPr algn="ctr">
              <a:defRPr sz="2100" b="1">
                <a:solidFill>
                  <a:srgbClr val="172B42"/>
                </a:solidFill>
                <a:latin typeface="Arial"/>
                <a:ea typeface="Arial"/>
                <a:cs typeface="Arial"/>
              </a:defRPr>
            </a:lvl2pPr>
            <a:lvl3pPr algn="ctr">
              <a:defRPr sz="2100" b="1">
                <a:solidFill>
                  <a:srgbClr val="172B42"/>
                </a:solidFill>
                <a:latin typeface="Arial"/>
                <a:ea typeface="Arial"/>
                <a:cs typeface="Arial"/>
              </a:defRPr>
            </a:lvl3pPr>
            <a:lvl4pPr algn="ctr">
              <a:defRPr sz="2100" b="1">
                <a:solidFill>
                  <a:srgbClr val="172B42"/>
                </a:solidFill>
                <a:latin typeface="Arial"/>
                <a:ea typeface="Arial"/>
                <a:cs typeface="Arial"/>
              </a:defRPr>
            </a:lvl4pPr>
            <a:lvl5pPr algn="ctr">
              <a:defRPr sz="2100" b="1">
                <a:solidFill>
                  <a:srgbClr val="172B42"/>
                </a:solidFill>
                <a:latin typeface="Arial"/>
                <a:ea typeface="Arial"/>
                <a:cs typeface="Arial"/>
              </a:defRPr>
            </a:lvl5pPr>
            <a:lvl6pPr algn="ctr">
              <a:defRPr sz="2100" b="1">
                <a:solidFill>
                  <a:srgbClr val="172B42"/>
                </a:solidFill>
                <a:latin typeface="Arial"/>
                <a:ea typeface="Arial"/>
                <a:cs typeface="Arial"/>
              </a:defRPr>
            </a:lvl6pPr>
            <a:lvl7pPr algn="ctr">
              <a:defRPr sz="2100" b="1">
                <a:solidFill>
                  <a:srgbClr val="172B42"/>
                </a:solidFill>
                <a:latin typeface="Arial"/>
                <a:ea typeface="Arial"/>
                <a:cs typeface="Arial"/>
              </a:defRPr>
            </a:lvl7pPr>
            <a:lvl8pPr algn="ctr">
              <a:defRPr sz="2100" b="1">
                <a:solidFill>
                  <a:srgbClr val="172B42"/>
                </a:solidFill>
                <a:latin typeface="Arial"/>
                <a:ea typeface="Arial"/>
                <a:cs typeface="Arial"/>
              </a:defRPr>
            </a:lvl8pPr>
            <a:lvl9pPr algn="ctr">
              <a:defRPr sz="2100" b="1">
                <a:solidFill>
                  <a:srgbClr val="172B42"/>
                </a:solidFill>
                <a:latin typeface="Arial"/>
                <a:ea typeface="Arial"/>
                <a:cs typeface="Arial"/>
              </a:defRPr>
            </a:lvl9pPr>
          </a:lstStyle>
          <a:p xmlns:a="http://schemas.openxmlformats.org/drawingml/2006/main">
            <a:pPr algn="ctr">
              <a:defRPr sz="2100" b="1">
                <a:solidFill>
                  <a:srgbClr val="172B42"/>
                </a:solidFill>
                <a:latin typeface="Arial"/>
                <a:ea typeface="Arial"/>
                <a:cs typeface="Arial"/>
              </a:defRPr>
            </a:pPr>
            <a:r>
              <a:rPr sz="2100" b="1">
                <a:solidFill>
                  <a:srgbClr val="172B42"/>
                </a:solidFill>
                <a:latin typeface="Arial"/>
                <a:ea typeface="Arial"/>
                <a:cs typeface="Arial"/>
              </a:rPr>
              <a:t>Foundation</a:t>
            </a:r>
          </a:p>
        </p:txBody>
      </p:sp>
      <p:sp>
        <p:nvSpPr>
          <p:cNvPr id="6" name="Describe the broad base or essential requirem">
            <a:extLst xmlns:a="http://schemas.openxmlformats.org/drawingml/2006/main">
              <a:ext uri="{FF2B5EF4-FFF2-40B4-BE49-F238E27FC236}">
                <a16:creationId xmlns:a16="http://schemas.microsoft.com/office/drawing/2014/main" id="{A9C23D28-A630-416A-98AD-3A556E1E144D}"/>
              </a:ext>
            </a:extLst>
          </p:cNvPr>
          <p:cNvSpPr>
            <a:spLocks xmlns:a="http://schemas.openxmlformats.org/drawingml/2006/main" noGrp="1"/>
          </p:cNvSpPr>
          <p:nvPr/>
        </p:nvSpPr>
        <p:spPr>
          <a:xfrm xmlns:a="http://schemas.openxmlformats.org/drawingml/2006/main">
            <a:off x="1905000" y="5381625"/>
            <a:ext cx="8382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650" b="0">
                <a:solidFill>
                  <a:srgbClr val="526275"/>
                </a:solidFill>
                <a:latin typeface="Arial"/>
                <a:ea typeface="Arial"/>
                <a:cs typeface="Arial"/>
              </a:defRPr>
            </a:defPPr>
            <a:lvl1pPr algn="ctr">
              <a:defRPr sz="1650" b="0">
                <a:solidFill>
                  <a:srgbClr val="526275"/>
                </a:solidFill>
                <a:latin typeface="Arial"/>
                <a:ea typeface="Arial"/>
                <a:cs typeface="Arial"/>
              </a:defRPr>
            </a:lvl1pPr>
            <a:lvl2pPr algn="ctr">
              <a:defRPr sz="1650" b="0">
                <a:solidFill>
                  <a:srgbClr val="526275"/>
                </a:solidFill>
                <a:latin typeface="Arial"/>
                <a:ea typeface="Arial"/>
                <a:cs typeface="Arial"/>
              </a:defRPr>
            </a:lvl2pPr>
            <a:lvl3pPr algn="ctr">
              <a:defRPr sz="1650" b="0">
                <a:solidFill>
                  <a:srgbClr val="526275"/>
                </a:solidFill>
                <a:latin typeface="Arial"/>
                <a:ea typeface="Arial"/>
                <a:cs typeface="Arial"/>
              </a:defRPr>
            </a:lvl3pPr>
            <a:lvl4pPr algn="ctr">
              <a:defRPr sz="1650" b="0">
                <a:solidFill>
                  <a:srgbClr val="526275"/>
                </a:solidFill>
                <a:latin typeface="Arial"/>
                <a:ea typeface="Arial"/>
                <a:cs typeface="Arial"/>
              </a:defRPr>
            </a:lvl4pPr>
            <a:lvl5pPr algn="ctr">
              <a:defRPr sz="1650" b="0">
                <a:solidFill>
                  <a:srgbClr val="526275"/>
                </a:solidFill>
                <a:latin typeface="Arial"/>
                <a:ea typeface="Arial"/>
                <a:cs typeface="Arial"/>
              </a:defRPr>
            </a:lvl5pPr>
            <a:lvl6pPr algn="ctr">
              <a:defRPr sz="1650" b="0">
                <a:solidFill>
                  <a:srgbClr val="526275"/>
                </a:solidFill>
                <a:latin typeface="Arial"/>
                <a:ea typeface="Arial"/>
                <a:cs typeface="Arial"/>
              </a:defRPr>
            </a:lvl6pPr>
            <a:lvl7pPr algn="ctr">
              <a:defRPr sz="1650" b="0">
                <a:solidFill>
                  <a:srgbClr val="526275"/>
                </a:solidFill>
                <a:latin typeface="Arial"/>
                <a:ea typeface="Arial"/>
                <a:cs typeface="Arial"/>
              </a:defRPr>
            </a:lvl7pPr>
            <a:lvl8pPr algn="ctr">
              <a:defRPr sz="1650" b="0">
                <a:solidFill>
                  <a:srgbClr val="526275"/>
                </a:solidFill>
                <a:latin typeface="Arial"/>
                <a:ea typeface="Arial"/>
                <a:cs typeface="Arial"/>
              </a:defRPr>
            </a:lvl8pPr>
            <a:lvl9pPr algn="ctr">
              <a:defRPr sz="1650" b="0">
                <a:solidFill>
                  <a:srgbClr val="526275"/>
                </a:solidFill>
                <a:latin typeface="Arial"/>
                <a:ea typeface="Arial"/>
                <a:cs typeface="Arial"/>
              </a:defRPr>
            </a:lvl9pPr>
          </a:lstStyle>
          <a:p xmlns:a="http://schemas.openxmlformats.org/drawingml/2006/main">
            <a:pPr algn="ctr">
              <a:defRPr sz="1650" b="0">
                <a:solidFill>
                  <a:srgbClr val="526275"/>
                </a:solidFill>
                <a:latin typeface="Arial"/>
                <a:ea typeface="Arial"/>
                <a:cs typeface="Arial"/>
              </a:defRPr>
            </a:pPr>
            <a:r>
              <a:rPr sz="1650" b="0">
                <a:solidFill>
                  <a:srgbClr val="526275"/>
                </a:solidFill>
                <a:latin typeface="Arial"/>
                <a:ea typeface="Arial"/>
                <a:cs typeface="Arial"/>
              </a:rPr>
              <a:t>Describe the broad base or essential requirement.</a:t>
            </a:r>
          </a:p>
        </p:txBody>
      </p:sp>
      <p:sp>
        <p:nvSpPr>
          <p:cNvPr id="7" name="Middle level">
            <a:extLst xmlns:a="http://schemas.openxmlformats.org/drawingml/2006/main">
              <a:ext uri="{FF2B5EF4-FFF2-40B4-BE49-F238E27FC236}">
                <a16:creationId xmlns:a16="http://schemas.microsoft.com/office/drawing/2014/main" id="{907700BE-2B77-473B-BC04-D9669A39B050}"/>
              </a:ext>
            </a:extLst>
          </p:cNvPr>
          <p:cNvSpPr>
            <a:spLocks xmlns:a="http://schemas.openxmlformats.org/drawingml/2006/main" noGrp="1"/>
          </p:cNvSpPr>
          <p:nvPr/>
        </p:nvSpPr>
        <p:spPr>
          <a:xfrm xmlns:a="http://schemas.openxmlformats.org/drawingml/2006/main" flipV="0">
            <a:off x="2333625" y="3429000"/>
            <a:ext cx="7524750" cy="1219200"/>
          </a:xfrm>
          <a:prstGeom xmlns:a="http://schemas.openxmlformats.org/drawingml/2006/main" prst="trapezoid">
            <a:avLst/>
          </a:prstGeom>
          <a:solidFill xmlns:a="http://schemas.openxmlformats.org/drawingml/2006/main">
            <a:srgbClr val="F4EEDD"/>
          </a:solidFill>
          <a:ln xmlns:a="http://schemas.openxmlformats.org/drawingml/2006/main" w="11430">
            <a:solidFill>
              <a:srgbClr val="BDCBD3"/>
            </a:solidFill>
            <a:prstDash val="solid"/>
          </a:ln>
        </p:spPr>
      </p:sp>
      <p:sp>
        <p:nvSpPr>
          <p:cNvPr id="8" name="Middle level">
            <a:extLst xmlns:a="http://schemas.openxmlformats.org/drawingml/2006/main">
              <a:ext uri="{FF2B5EF4-FFF2-40B4-BE49-F238E27FC236}">
                <a16:creationId xmlns:a16="http://schemas.microsoft.com/office/drawing/2014/main" id="{1076A496-CF74-4090-9975-6909695B78DB}"/>
              </a:ext>
            </a:extLst>
          </p:cNvPr>
          <p:cNvSpPr>
            <a:spLocks xmlns:a="http://schemas.openxmlformats.org/drawingml/2006/main" noGrp="1"/>
          </p:cNvSpPr>
          <p:nvPr/>
        </p:nvSpPr>
        <p:spPr>
          <a:xfrm xmlns:a="http://schemas.openxmlformats.org/drawingml/2006/main">
            <a:off x="3143250" y="3600450"/>
            <a:ext cx="590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2B42"/>
                </a:solidFill>
                <a:latin typeface="Arial"/>
                <a:ea typeface="Arial"/>
                <a:cs typeface="Arial"/>
              </a:defRPr>
            </a:defPPr>
            <a:lvl1pPr algn="ctr">
              <a:defRPr sz="2100" b="1">
                <a:solidFill>
                  <a:srgbClr val="172B42"/>
                </a:solidFill>
                <a:latin typeface="Arial"/>
                <a:ea typeface="Arial"/>
                <a:cs typeface="Arial"/>
              </a:defRPr>
            </a:lvl1pPr>
            <a:lvl2pPr algn="ctr">
              <a:defRPr sz="2100" b="1">
                <a:solidFill>
                  <a:srgbClr val="172B42"/>
                </a:solidFill>
                <a:latin typeface="Arial"/>
                <a:ea typeface="Arial"/>
                <a:cs typeface="Arial"/>
              </a:defRPr>
            </a:lvl2pPr>
            <a:lvl3pPr algn="ctr">
              <a:defRPr sz="2100" b="1">
                <a:solidFill>
                  <a:srgbClr val="172B42"/>
                </a:solidFill>
                <a:latin typeface="Arial"/>
                <a:ea typeface="Arial"/>
                <a:cs typeface="Arial"/>
              </a:defRPr>
            </a:lvl3pPr>
            <a:lvl4pPr algn="ctr">
              <a:defRPr sz="2100" b="1">
                <a:solidFill>
                  <a:srgbClr val="172B42"/>
                </a:solidFill>
                <a:latin typeface="Arial"/>
                <a:ea typeface="Arial"/>
                <a:cs typeface="Arial"/>
              </a:defRPr>
            </a:lvl4pPr>
            <a:lvl5pPr algn="ctr">
              <a:defRPr sz="2100" b="1">
                <a:solidFill>
                  <a:srgbClr val="172B42"/>
                </a:solidFill>
                <a:latin typeface="Arial"/>
                <a:ea typeface="Arial"/>
                <a:cs typeface="Arial"/>
              </a:defRPr>
            </a:lvl5pPr>
            <a:lvl6pPr algn="ctr">
              <a:defRPr sz="2100" b="1">
                <a:solidFill>
                  <a:srgbClr val="172B42"/>
                </a:solidFill>
                <a:latin typeface="Arial"/>
                <a:ea typeface="Arial"/>
                <a:cs typeface="Arial"/>
              </a:defRPr>
            </a:lvl6pPr>
            <a:lvl7pPr algn="ctr">
              <a:defRPr sz="2100" b="1">
                <a:solidFill>
                  <a:srgbClr val="172B42"/>
                </a:solidFill>
                <a:latin typeface="Arial"/>
                <a:ea typeface="Arial"/>
                <a:cs typeface="Arial"/>
              </a:defRPr>
            </a:lvl7pPr>
            <a:lvl8pPr algn="ctr">
              <a:defRPr sz="2100" b="1">
                <a:solidFill>
                  <a:srgbClr val="172B42"/>
                </a:solidFill>
                <a:latin typeface="Arial"/>
                <a:ea typeface="Arial"/>
                <a:cs typeface="Arial"/>
              </a:defRPr>
            </a:lvl8pPr>
            <a:lvl9pPr algn="ctr">
              <a:defRPr sz="2100" b="1">
                <a:solidFill>
                  <a:srgbClr val="172B42"/>
                </a:solidFill>
                <a:latin typeface="Arial"/>
                <a:ea typeface="Arial"/>
                <a:cs typeface="Arial"/>
              </a:defRPr>
            </a:lvl9pPr>
          </a:lstStyle>
          <a:p xmlns:a="http://schemas.openxmlformats.org/drawingml/2006/main">
            <a:pPr algn="ctr">
              <a:defRPr sz="2100" b="1">
                <a:solidFill>
                  <a:srgbClr val="172B42"/>
                </a:solidFill>
                <a:latin typeface="Arial"/>
                <a:ea typeface="Arial"/>
                <a:cs typeface="Arial"/>
              </a:defRPr>
            </a:pPr>
            <a:r>
              <a:rPr sz="2100" b="1">
                <a:solidFill>
                  <a:srgbClr val="172B42"/>
                </a:solidFill>
                <a:latin typeface="Arial"/>
                <a:ea typeface="Arial"/>
                <a:cs typeface="Arial"/>
              </a:rPr>
              <a:t>Middle level</a:t>
            </a:r>
          </a:p>
        </p:txBody>
      </p:sp>
      <p:sp>
        <p:nvSpPr>
          <p:cNvPr id="9" name="Explain what depends on the foundation.">
            <a:extLst xmlns:a="http://schemas.openxmlformats.org/drawingml/2006/main">
              <a:ext uri="{FF2B5EF4-FFF2-40B4-BE49-F238E27FC236}">
                <a16:creationId xmlns:a16="http://schemas.microsoft.com/office/drawing/2014/main" id="{6592F320-FDDB-47B2-95B2-77EEA21EEE11}"/>
              </a:ext>
            </a:extLst>
          </p:cNvPr>
          <p:cNvSpPr>
            <a:spLocks xmlns:a="http://schemas.openxmlformats.org/drawingml/2006/main" noGrp="1"/>
          </p:cNvSpPr>
          <p:nvPr/>
        </p:nvSpPr>
        <p:spPr>
          <a:xfrm xmlns:a="http://schemas.openxmlformats.org/drawingml/2006/main">
            <a:off x="3143250" y="4048125"/>
            <a:ext cx="59055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650" b="0">
                <a:solidFill>
                  <a:srgbClr val="526275"/>
                </a:solidFill>
                <a:latin typeface="Arial"/>
                <a:ea typeface="Arial"/>
                <a:cs typeface="Arial"/>
              </a:defRPr>
            </a:defPPr>
            <a:lvl1pPr algn="ctr">
              <a:defRPr sz="1650" b="0">
                <a:solidFill>
                  <a:srgbClr val="526275"/>
                </a:solidFill>
                <a:latin typeface="Arial"/>
                <a:ea typeface="Arial"/>
                <a:cs typeface="Arial"/>
              </a:defRPr>
            </a:lvl1pPr>
            <a:lvl2pPr algn="ctr">
              <a:defRPr sz="1650" b="0">
                <a:solidFill>
                  <a:srgbClr val="526275"/>
                </a:solidFill>
                <a:latin typeface="Arial"/>
                <a:ea typeface="Arial"/>
                <a:cs typeface="Arial"/>
              </a:defRPr>
            </a:lvl2pPr>
            <a:lvl3pPr algn="ctr">
              <a:defRPr sz="1650" b="0">
                <a:solidFill>
                  <a:srgbClr val="526275"/>
                </a:solidFill>
                <a:latin typeface="Arial"/>
                <a:ea typeface="Arial"/>
                <a:cs typeface="Arial"/>
              </a:defRPr>
            </a:lvl3pPr>
            <a:lvl4pPr algn="ctr">
              <a:defRPr sz="1650" b="0">
                <a:solidFill>
                  <a:srgbClr val="526275"/>
                </a:solidFill>
                <a:latin typeface="Arial"/>
                <a:ea typeface="Arial"/>
                <a:cs typeface="Arial"/>
              </a:defRPr>
            </a:lvl4pPr>
            <a:lvl5pPr algn="ctr">
              <a:defRPr sz="1650" b="0">
                <a:solidFill>
                  <a:srgbClr val="526275"/>
                </a:solidFill>
                <a:latin typeface="Arial"/>
                <a:ea typeface="Arial"/>
                <a:cs typeface="Arial"/>
              </a:defRPr>
            </a:lvl5pPr>
            <a:lvl6pPr algn="ctr">
              <a:defRPr sz="1650" b="0">
                <a:solidFill>
                  <a:srgbClr val="526275"/>
                </a:solidFill>
                <a:latin typeface="Arial"/>
                <a:ea typeface="Arial"/>
                <a:cs typeface="Arial"/>
              </a:defRPr>
            </a:lvl6pPr>
            <a:lvl7pPr algn="ctr">
              <a:defRPr sz="1650" b="0">
                <a:solidFill>
                  <a:srgbClr val="526275"/>
                </a:solidFill>
                <a:latin typeface="Arial"/>
                <a:ea typeface="Arial"/>
                <a:cs typeface="Arial"/>
              </a:defRPr>
            </a:lvl7pPr>
            <a:lvl8pPr algn="ctr">
              <a:defRPr sz="1650" b="0">
                <a:solidFill>
                  <a:srgbClr val="526275"/>
                </a:solidFill>
                <a:latin typeface="Arial"/>
                <a:ea typeface="Arial"/>
                <a:cs typeface="Arial"/>
              </a:defRPr>
            </a:lvl8pPr>
            <a:lvl9pPr algn="ctr">
              <a:defRPr sz="1650" b="0">
                <a:solidFill>
                  <a:srgbClr val="526275"/>
                </a:solidFill>
                <a:latin typeface="Arial"/>
                <a:ea typeface="Arial"/>
                <a:cs typeface="Arial"/>
              </a:defRPr>
            </a:lvl9pPr>
          </a:lstStyle>
          <a:p xmlns:a="http://schemas.openxmlformats.org/drawingml/2006/main">
            <a:pPr algn="ctr">
              <a:defRPr sz="1650" b="0">
                <a:solidFill>
                  <a:srgbClr val="526275"/>
                </a:solidFill>
                <a:latin typeface="Arial"/>
                <a:ea typeface="Arial"/>
                <a:cs typeface="Arial"/>
              </a:defRPr>
            </a:pPr>
            <a:r>
              <a:rPr sz="1650" b="0">
                <a:solidFill>
                  <a:srgbClr val="526275"/>
                </a:solidFill>
                <a:latin typeface="Arial"/>
                <a:ea typeface="Arial"/>
                <a:cs typeface="Arial"/>
              </a:rPr>
              <a:t>Explain what depends on the foundation.</a:t>
            </a:r>
          </a:p>
        </p:txBody>
      </p:sp>
      <p:sp>
        <p:nvSpPr>
          <p:cNvPr id="10" name="Top level">
            <a:extLst xmlns:a="http://schemas.openxmlformats.org/drawingml/2006/main">
              <a:ext uri="{FF2B5EF4-FFF2-40B4-BE49-F238E27FC236}">
                <a16:creationId xmlns:a16="http://schemas.microsoft.com/office/drawing/2014/main" id="{DCD0B9BC-F31E-4464-987C-34588E0CEB62}"/>
              </a:ext>
            </a:extLst>
          </p:cNvPr>
          <p:cNvSpPr>
            <a:spLocks xmlns:a="http://schemas.openxmlformats.org/drawingml/2006/main" noGrp="1"/>
          </p:cNvSpPr>
          <p:nvPr/>
        </p:nvSpPr>
        <p:spPr>
          <a:xfrm xmlns:a="http://schemas.openxmlformats.org/drawingml/2006/main" flipV="0">
            <a:off x="3571875" y="2095500"/>
            <a:ext cx="5048250" cy="1219200"/>
          </a:xfrm>
          <a:prstGeom xmlns:a="http://schemas.openxmlformats.org/drawingml/2006/main" prst="trapezoid">
            <a:avLst/>
          </a:prstGeom>
          <a:solidFill xmlns:a="http://schemas.openxmlformats.org/drawingml/2006/main">
            <a:srgbClr val="E9EEE3"/>
          </a:solidFill>
          <a:ln xmlns:a="http://schemas.openxmlformats.org/drawingml/2006/main" w="11430">
            <a:solidFill>
              <a:srgbClr val="BDCBD3"/>
            </a:solidFill>
            <a:prstDash val="solid"/>
          </a:ln>
        </p:spPr>
      </p:sp>
      <p:sp>
        <p:nvSpPr>
          <p:cNvPr id="11" name="Top level">
            <a:extLst xmlns:a="http://schemas.openxmlformats.org/drawingml/2006/main">
              <a:ext uri="{FF2B5EF4-FFF2-40B4-BE49-F238E27FC236}">
                <a16:creationId xmlns:a16="http://schemas.microsoft.com/office/drawing/2014/main" id="{044FF582-0247-4722-980F-DBCCC64B645D}"/>
              </a:ext>
            </a:extLst>
          </p:cNvPr>
          <p:cNvSpPr>
            <a:spLocks xmlns:a="http://schemas.openxmlformats.org/drawingml/2006/main" noGrp="1"/>
          </p:cNvSpPr>
          <p:nvPr/>
        </p:nvSpPr>
        <p:spPr>
          <a:xfrm xmlns:a="http://schemas.openxmlformats.org/drawingml/2006/main">
            <a:off x="4381500" y="2266950"/>
            <a:ext cx="342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100" b="1">
                <a:solidFill>
                  <a:srgbClr val="172B42"/>
                </a:solidFill>
                <a:latin typeface="Arial"/>
                <a:ea typeface="Arial"/>
                <a:cs typeface="Arial"/>
              </a:defRPr>
            </a:defPPr>
            <a:lvl1pPr algn="ctr">
              <a:defRPr sz="2100" b="1">
                <a:solidFill>
                  <a:srgbClr val="172B42"/>
                </a:solidFill>
                <a:latin typeface="Arial"/>
                <a:ea typeface="Arial"/>
                <a:cs typeface="Arial"/>
              </a:defRPr>
            </a:lvl1pPr>
            <a:lvl2pPr algn="ctr">
              <a:defRPr sz="2100" b="1">
                <a:solidFill>
                  <a:srgbClr val="172B42"/>
                </a:solidFill>
                <a:latin typeface="Arial"/>
                <a:ea typeface="Arial"/>
                <a:cs typeface="Arial"/>
              </a:defRPr>
            </a:lvl2pPr>
            <a:lvl3pPr algn="ctr">
              <a:defRPr sz="2100" b="1">
                <a:solidFill>
                  <a:srgbClr val="172B42"/>
                </a:solidFill>
                <a:latin typeface="Arial"/>
                <a:ea typeface="Arial"/>
                <a:cs typeface="Arial"/>
              </a:defRPr>
            </a:lvl3pPr>
            <a:lvl4pPr algn="ctr">
              <a:defRPr sz="2100" b="1">
                <a:solidFill>
                  <a:srgbClr val="172B42"/>
                </a:solidFill>
                <a:latin typeface="Arial"/>
                <a:ea typeface="Arial"/>
                <a:cs typeface="Arial"/>
              </a:defRPr>
            </a:lvl4pPr>
            <a:lvl5pPr algn="ctr">
              <a:defRPr sz="2100" b="1">
                <a:solidFill>
                  <a:srgbClr val="172B42"/>
                </a:solidFill>
                <a:latin typeface="Arial"/>
                <a:ea typeface="Arial"/>
                <a:cs typeface="Arial"/>
              </a:defRPr>
            </a:lvl5pPr>
            <a:lvl6pPr algn="ctr">
              <a:defRPr sz="2100" b="1">
                <a:solidFill>
                  <a:srgbClr val="172B42"/>
                </a:solidFill>
                <a:latin typeface="Arial"/>
                <a:ea typeface="Arial"/>
                <a:cs typeface="Arial"/>
              </a:defRPr>
            </a:lvl6pPr>
            <a:lvl7pPr algn="ctr">
              <a:defRPr sz="2100" b="1">
                <a:solidFill>
                  <a:srgbClr val="172B42"/>
                </a:solidFill>
                <a:latin typeface="Arial"/>
                <a:ea typeface="Arial"/>
                <a:cs typeface="Arial"/>
              </a:defRPr>
            </a:lvl7pPr>
            <a:lvl8pPr algn="ctr">
              <a:defRPr sz="2100" b="1">
                <a:solidFill>
                  <a:srgbClr val="172B42"/>
                </a:solidFill>
                <a:latin typeface="Arial"/>
                <a:ea typeface="Arial"/>
                <a:cs typeface="Arial"/>
              </a:defRPr>
            </a:lvl8pPr>
            <a:lvl9pPr algn="ctr">
              <a:defRPr sz="2100" b="1">
                <a:solidFill>
                  <a:srgbClr val="172B42"/>
                </a:solidFill>
                <a:latin typeface="Arial"/>
                <a:ea typeface="Arial"/>
                <a:cs typeface="Arial"/>
              </a:defRPr>
            </a:lvl9pPr>
          </a:lstStyle>
          <a:p xmlns:a="http://schemas.openxmlformats.org/drawingml/2006/main">
            <a:pPr algn="ctr">
              <a:defRPr sz="2100" b="1">
                <a:solidFill>
                  <a:srgbClr val="172B42"/>
                </a:solidFill>
                <a:latin typeface="Arial"/>
                <a:ea typeface="Arial"/>
                <a:cs typeface="Arial"/>
              </a:defRPr>
            </a:pPr>
            <a:r>
              <a:rPr sz="2100" b="1">
                <a:solidFill>
                  <a:srgbClr val="172B42"/>
                </a:solidFill>
                <a:latin typeface="Arial"/>
                <a:ea typeface="Arial"/>
                <a:cs typeface="Arial"/>
              </a:rPr>
              <a:t>Top level</a:t>
            </a:r>
          </a:p>
        </p:txBody>
      </p:sp>
      <p:sp>
        <p:nvSpPr>
          <p:cNvPr id="12" name="State the narrower goal or highest level.">
            <a:extLst xmlns:a="http://schemas.openxmlformats.org/drawingml/2006/main">
              <a:ext uri="{FF2B5EF4-FFF2-40B4-BE49-F238E27FC236}">
                <a16:creationId xmlns:a16="http://schemas.microsoft.com/office/drawing/2014/main" id="{DD368E67-51D7-4855-B753-B28BC561FAA6}"/>
              </a:ext>
            </a:extLst>
          </p:cNvPr>
          <p:cNvSpPr>
            <a:spLocks xmlns:a="http://schemas.openxmlformats.org/drawingml/2006/main" noGrp="1"/>
          </p:cNvSpPr>
          <p:nvPr/>
        </p:nvSpPr>
        <p:spPr>
          <a:xfrm xmlns:a="http://schemas.openxmlformats.org/drawingml/2006/main">
            <a:off x="4381500" y="2714625"/>
            <a:ext cx="34290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650" b="0">
                <a:solidFill>
                  <a:srgbClr val="526275"/>
                </a:solidFill>
                <a:latin typeface="Arial"/>
                <a:ea typeface="Arial"/>
                <a:cs typeface="Arial"/>
              </a:defRPr>
            </a:defPPr>
            <a:lvl1pPr algn="ctr">
              <a:defRPr sz="1650" b="0">
                <a:solidFill>
                  <a:srgbClr val="526275"/>
                </a:solidFill>
                <a:latin typeface="Arial"/>
                <a:ea typeface="Arial"/>
                <a:cs typeface="Arial"/>
              </a:defRPr>
            </a:lvl1pPr>
            <a:lvl2pPr algn="ctr">
              <a:defRPr sz="1650" b="0">
                <a:solidFill>
                  <a:srgbClr val="526275"/>
                </a:solidFill>
                <a:latin typeface="Arial"/>
                <a:ea typeface="Arial"/>
                <a:cs typeface="Arial"/>
              </a:defRPr>
            </a:lvl2pPr>
            <a:lvl3pPr algn="ctr">
              <a:defRPr sz="1650" b="0">
                <a:solidFill>
                  <a:srgbClr val="526275"/>
                </a:solidFill>
                <a:latin typeface="Arial"/>
                <a:ea typeface="Arial"/>
                <a:cs typeface="Arial"/>
              </a:defRPr>
            </a:lvl3pPr>
            <a:lvl4pPr algn="ctr">
              <a:defRPr sz="1650" b="0">
                <a:solidFill>
                  <a:srgbClr val="526275"/>
                </a:solidFill>
                <a:latin typeface="Arial"/>
                <a:ea typeface="Arial"/>
                <a:cs typeface="Arial"/>
              </a:defRPr>
            </a:lvl4pPr>
            <a:lvl5pPr algn="ctr">
              <a:defRPr sz="1650" b="0">
                <a:solidFill>
                  <a:srgbClr val="526275"/>
                </a:solidFill>
                <a:latin typeface="Arial"/>
                <a:ea typeface="Arial"/>
                <a:cs typeface="Arial"/>
              </a:defRPr>
            </a:lvl5pPr>
            <a:lvl6pPr algn="ctr">
              <a:defRPr sz="1650" b="0">
                <a:solidFill>
                  <a:srgbClr val="526275"/>
                </a:solidFill>
                <a:latin typeface="Arial"/>
                <a:ea typeface="Arial"/>
                <a:cs typeface="Arial"/>
              </a:defRPr>
            </a:lvl6pPr>
            <a:lvl7pPr algn="ctr">
              <a:defRPr sz="1650" b="0">
                <a:solidFill>
                  <a:srgbClr val="526275"/>
                </a:solidFill>
                <a:latin typeface="Arial"/>
                <a:ea typeface="Arial"/>
                <a:cs typeface="Arial"/>
              </a:defRPr>
            </a:lvl7pPr>
            <a:lvl8pPr algn="ctr">
              <a:defRPr sz="1650" b="0">
                <a:solidFill>
                  <a:srgbClr val="526275"/>
                </a:solidFill>
                <a:latin typeface="Arial"/>
                <a:ea typeface="Arial"/>
                <a:cs typeface="Arial"/>
              </a:defRPr>
            </a:lvl8pPr>
            <a:lvl9pPr algn="ctr">
              <a:defRPr sz="1650" b="0">
                <a:solidFill>
                  <a:srgbClr val="526275"/>
                </a:solidFill>
                <a:latin typeface="Arial"/>
                <a:ea typeface="Arial"/>
                <a:cs typeface="Arial"/>
              </a:defRPr>
            </a:lvl9pPr>
          </a:lstStyle>
          <a:p xmlns:a="http://schemas.openxmlformats.org/drawingml/2006/main">
            <a:pPr algn="ctr">
              <a:defRPr sz="1650" b="0">
                <a:solidFill>
                  <a:srgbClr val="526275"/>
                </a:solidFill>
                <a:latin typeface="Arial"/>
                <a:ea typeface="Arial"/>
                <a:cs typeface="Arial"/>
              </a:defRPr>
            </a:pPr>
            <a:r>
              <a:rPr sz="1650" b="0">
                <a:solidFill>
                  <a:srgbClr val="526275"/>
                </a:solidFill>
                <a:latin typeface="Arial"/>
                <a:ea typeface="Arial"/>
                <a:cs typeface="Arial"/>
              </a:rPr>
              <a:t>State the narrower goal or highest level.</a:t>
            </a:r>
          </a:p>
        </p:txBody>
      </p:sp>
    </p:spTree>
    <p:extLst>
      <p:ext uri="{BB962C8B-B14F-4D97-AF65-F5344CB8AC3E}">
        <p14:creationId xmlns:p14="http://schemas.microsoft.com/office/powerpoint/2010/main" val="5122551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2026-10-29T17:35:24.9070000Z</dcterms:created>
  <dcterms:modified xsi:type="dcterms:W3CDTF">2026-10-29T17:35:24.9070000Z</dcterms:modified>
</coreProperties>
</file>