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d4654f12e2b4dfc" /><Relationship Type="http://schemas.openxmlformats.org/officeDocument/2006/relationships/extended-properties" Target="/docProps/app.xml" Id="R62233400f8b54dc6" /><Relationship Type="http://schemas.openxmlformats.org/officeDocument/2006/relationships/officeDocument" Target="/ppt/presentation.xml" Id="R47b785bb650f4f13" /></Relationships>
</file>

<file path=ppt/presentation.xml><?xml version="1.0" encoding="utf-8"?>
<p:presentation xmlns:p="http://schemas.openxmlformats.org/presentationml/2006/main">
  <p:sldMasterIdLst>
    <p:sldMasterId xmlns:r="http://schemas.openxmlformats.org/officeDocument/2006/relationships" id="2147483648" r:id="Rc8d682d09e8a4a5d"/>
  </p:sldMasterIdLst>
  <p:notesMasterIdLst>
    <p:notesMasterId xmlns:r="http://schemas.openxmlformats.org/officeDocument/2006/relationships" r:id="R2425ff593b0f42fd"/>
  </p:notesMasterIdLst>
  <p:sldIdLst>
    <p:sldId xmlns:r="http://schemas.openxmlformats.org/officeDocument/2006/relationships" id="256" r:id="R7c15297ea4254614"/>
    <p:sldId xmlns:r="http://schemas.openxmlformats.org/officeDocument/2006/relationships" id="257" r:id="Raf8fcbab73284b54"/>
    <p:sldId xmlns:r="http://schemas.openxmlformats.org/officeDocument/2006/relationships" id="258" r:id="R0885ee9832b34836"/>
    <p:sldId xmlns:r="http://schemas.openxmlformats.org/officeDocument/2006/relationships" id="259" r:id="R003b2b03892b4cc4"/>
    <p:sldId xmlns:r="http://schemas.openxmlformats.org/officeDocument/2006/relationships" id="260" r:id="R4d4935d4d09249d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047f75aca743b8" /><Relationship Type="http://schemas.openxmlformats.org/officeDocument/2006/relationships/slideMaster" Target="/ppt/slideMasters/slideMaster1.xml" Id="Rc8d682d09e8a4a5d" /><Relationship Type="http://schemas.openxmlformats.org/officeDocument/2006/relationships/notesMaster" Target="/ppt/notesMasters/notesMaster1.xml" Id="R2425ff593b0f42fd" /><Relationship Type="http://schemas.openxmlformats.org/officeDocument/2006/relationships/presProps" Target="/ppt/presProps.xml" Id="R2b3960a64b48433d" /><Relationship Type="http://schemas.openxmlformats.org/officeDocument/2006/relationships/tableStyles" Target="/ppt/tableStyles.xml" Id="R30259820b9954639" /><Relationship Type="http://schemas.openxmlformats.org/officeDocument/2006/relationships/slide" Target="/ppt/slides/slide1.xml" Id="R7c15297ea4254614" /><Relationship Type="http://schemas.openxmlformats.org/officeDocument/2006/relationships/slide" Target="/ppt/slides/slide2.xml" Id="Raf8fcbab73284b54" /><Relationship Type="http://schemas.openxmlformats.org/officeDocument/2006/relationships/slide" Target="/ppt/slides/slide3.xml" Id="R0885ee9832b34836" /><Relationship Type="http://schemas.openxmlformats.org/officeDocument/2006/relationships/slide" Target="/ppt/slides/slide4.xml" Id="R003b2b03892b4cc4" /><Relationship Type="http://schemas.openxmlformats.org/officeDocument/2006/relationships/slide" Target="/ppt/slides/slide5.xml" Id="R4d4935d4d09249d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3d68aa0b9834da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881665aec9e4c43" /><Relationship Type="http://schemas.openxmlformats.org/officeDocument/2006/relationships/notesMaster" Target="/ppt/notesMasters/notesMaster1.xml" Id="Rc2bdf2d86a05472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f8a84cf2eef4afd" /><Relationship Type="http://schemas.openxmlformats.org/officeDocument/2006/relationships/notesMaster" Target="/ppt/notesMasters/notesMaster1.xml" Id="R4129dabe00c24f50" /></Relationships>
</file>

<file path=ppt/notesSlides/_rels/notesSlide3.xml.rels>&#65279;<?xml version="1.0" encoding="utf-8"?><Relationships xmlns="http://schemas.openxmlformats.org/package/2006/relationships"><Relationship Type="http://schemas.openxmlformats.org/officeDocument/2006/relationships/slide" Target="/ppt/slides/slide3.xml" Id="R6567cc1a749a4fae" /><Relationship Type="http://schemas.openxmlformats.org/officeDocument/2006/relationships/notesMaster" Target="/ppt/notesMasters/notesMaster1.xml" Id="R652f9856205a4654" /></Relationships>
</file>

<file path=ppt/notesSlides/_rels/notesSlide4.xml.rels>&#65279;<?xml version="1.0" encoding="utf-8"?><Relationships xmlns="http://schemas.openxmlformats.org/package/2006/relationships"><Relationship Type="http://schemas.openxmlformats.org/officeDocument/2006/relationships/slide" Target="/ppt/slides/slide4.xml" Id="Rc19e5bb5ae8c42f9" /><Relationship Type="http://schemas.openxmlformats.org/officeDocument/2006/relationships/notesMaster" Target="/ppt/notesMasters/notesMaster1.xml" Id="R2bed1ca1c76842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18b7188601b74d9f" /><Relationship Type="http://schemas.openxmlformats.org/officeDocument/2006/relationships/notesMaster" Target="/ppt/notesMasters/notesMaster1.xml" Id="R07e46710586540f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10f67d54f1441d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83a56e82c204c2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dbd3df11025430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e97583c57e4470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0335e97287645b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ae6e619972a495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EF189D1-3427-4A2C-BD00-AAB423E66D3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1373433-58C0-434C-A123-BCD689DDF04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5D7A8E3-A095-47C9-A3F0-B2CF31A83ED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DFB635B-0381-42B5-99A4-022E9006D1B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616F44B-6B16-45BC-8F9F-8E4287E1EE8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095B942-8A7F-4813-83AD-3DBD5BD8069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E66A2BF-2D1F-4E92-84B6-FC8F80AE672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187EE44-533E-4DC1-92D1-4D1EC86B599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1D4F076-85F5-4EDB-A791-184434A14B5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54E9F24-B453-4542-A704-475840B26D4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6493fd2c75e4f1e" /><Relationship Type="http://schemas.openxmlformats.org/officeDocument/2006/relationships/slideLayout" Target="/ppt/slideLayouts/slideLayout1.xml" Id="Rc010ba535db745c8" /><Relationship Type="http://schemas.openxmlformats.org/officeDocument/2006/relationships/slideLayout" Target="/ppt/slideLayouts/slideLayout2.xml" Id="R1e0db3f1c18b4b5a" /><Relationship Type="http://schemas.openxmlformats.org/officeDocument/2006/relationships/slideLayout" Target="/ppt/slideLayouts/slideLayout3.xml" Id="Raa8d1f6dc6b84189" /><Relationship Type="http://schemas.openxmlformats.org/officeDocument/2006/relationships/slideLayout" Target="/ppt/slideLayouts/slideLayout4.xml" Id="Rd2673c4f351c468a" /><Relationship Type="http://schemas.openxmlformats.org/officeDocument/2006/relationships/slideLayout" Target="/ppt/slideLayouts/slideLayout5.xml" Id="R552badfdbc534b5b" /><Relationship Type="http://schemas.openxmlformats.org/officeDocument/2006/relationships/slideLayout" Target="/ppt/slideLayouts/slideLayout6.xml" Id="Rf2a37c2433c94ff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10ba535db745c8"/>
    <p:sldLayoutId xmlns:r="http://schemas.openxmlformats.org/officeDocument/2006/relationships" id="2147483650" r:id="R1e0db3f1c18b4b5a"/>
    <p:sldLayoutId xmlns:r="http://schemas.openxmlformats.org/officeDocument/2006/relationships" id="2147483651" r:id="Raa8d1f6dc6b84189"/>
    <p:sldLayoutId xmlns:r="http://schemas.openxmlformats.org/officeDocument/2006/relationships" id="2147483652" r:id="Rd2673c4f351c468a"/>
    <p:sldLayoutId xmlns:r="http://schemas.openxmlformats.org/officeDocument/2006/relationships" id="2147483653" r:id="R552badfdbc534b5b"/>
    <p:sldLayoutId xmlns:r="http://schemas.openxmlformats.org/officeDocument/2006/relationships" id="2147483654" r:id="Rf2a37c2433c94ff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d6487f4469d4e6d" /><Relationship Type="http://schemas.openxmlformats.org/officeDocument/2006/relationships/notesSlide" Target="/ppt/notesSlides/notesSlide1.xml" Id="R74f6ee2cb317452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bc1e2f9fea54298" /><Relationship Type="http://schemas.openxmlformats.org/officeDocument/2006/relationships/notesSlide" Target="/ppt/notesSlides/notesSlide2.xml" Id="R0281e11053304aa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b4eb878914f458d" /><Relationship Type="http://schemas.openxmlformats.org/officeDocument/2006/relationships/notesSlide" Target="/ppt/notesSlides/notesSlide3.xml" Id="R69d76c35fa174f1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51a921277df4806" /><Relationship Type="http://schemas.openxmlformats.org/officeDocument/2006/relationships/notesSlide" Target="/ppt/notesSlides/notesSlide4.xml" Id="R2ac2022c98f244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5b3d82377174cc9" /><Relationship Type="http://schemas.openxmlformats.org/officeDocument/2006/relationships/notesSlide" Target="/ppt/notesSlides/notesSlide5.xml" Id="Rb035459527e646b2"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Quarterly Business Review Template">
            <a:extLst xmlns:a="http://schemas.openxmlformats.org/drawingml/2006/main">
              <a:ext uri="{FF2B5EF4-FFF2-40B4-BE49-F238E27FC236}">
                <a16:creationId xmlns:a16="http://schemas.microsoft.com/office/drawing/2014/main" id="{228883DD-DCA3-4CD7-BB55-DFC9C10223E8}"/>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Quarterly Business Review Template</a:t>
            </a:r>
          </a:p>
        </p:txBody>
      </p:sp>
      <p:sp>
        <p:nvSpPr>
          <p:cNvPr id="2" name="Bring results, explanations and next-quarter ">
            <a:extLst xmlns:a="http://schemas.openxmlformats.org/drawingml/2006/main">
              <a:ext uri="{FF2B5EF4-FFF2-40B4-BE49-F238E27FC236}">
                <a16:creationId xmlns:a16="http://schemas.microsoft.com/office/drawing/2014/main" id="{96B774F3-40B5-434E-A439-193360CAB0C1}"/>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Bring results, explanations and next-quarter decisions into one editable deck. Separate actual results from targets and forecasts.</a:t>
            </a:r>
          </a:p>
        </p:txBody>
      </p:sp>
      <p:sp>
        <p:nvSpPr>
          <p:cNvPr id="3" name="English editable presentation starter">
            <a:extLst xmlns:a="http://schemas.openxmlformats.org/drawingml/2006/main">
              <a:ext uri="{FF2B5EF4-FFF2-40B4-BE49-F238E27FC236}">
                <a16:creationId xmlns:a16="http://schemas.microsoft.com/office/drawing/2014/main" id="{1F6663FE-C41A-4D3C-B332-21A151BB1B03}"/>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24711322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sults">
            <a:extLst xmlns:a="http://schemas.openxmlformats.org/drawingml/2006/main">
              <a:ext uri="{FF2B5EF4-FFF2-40B4-BE49-F238E27FC236}">
                <a16:creationId xmlns:a16="http://schemas.microsoft.com/office/drawing/2014/main" id="{C323F8F9-004F-469D-918E-75F937BB40BF}"/>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Results</a:t>
            </a:r>
          </a:p>
        </p:txBody>
      </p:sp>
      <p:sp>
        <p:nvSpPr>
          <p:cNvPr id="2" name="Show actual outcomes against the agreed perio">
            <a:extLst xmlns:a="http://schemas.openxmlformats.org/drawingml/2006/main">
              <a:ext uri="{FF2B5EF4-FFF2-40B4-BE49-F238E27FC236}">
                <a16:creationId xmlns:a16="http://schemas.microsoft.com/office/drawing/2014/main" id="{223A4764-79A5-45DC-A941-3AF77ADB2C69}"/>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actual outcomes against the agreed period and target.</a:t>
            </a:r>
          </a:p>
        </p:txBody>
      </p:sp>
      <p:sp>
        <p:nvSpPr>
          <p:cNvPr id="3" name="English editable starter. Replace prompts wit">
            <a:extLst xmlns:a="http://schemas.openxmlformats.org/drawingml/2006/main">
              <a:ext uri="{FF2B5EF4-FFF2-40B4-BE49-F238E27FC236}">
                <a16:creationId xmlns:a16="http://schemas.microsoft.com/office/drawing/2014/main" id="{35FE72EA-FF8C-43E6-A990-239E4995394F}"/>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C011314-C853-4FAD-982B-298FDB61D9C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E31A7530-CC65-41CC-931B-09D4619FD78B}"/>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D83639B-463B-4201-A509-6993EC7FD67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37787B1-2433-47D1-9275-1AC58487523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56371958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rivers">
            <a:extLst xmlns:a="http://schemas.openxmlformats.org/drawingml/2006/main">
              <a:ext uri="{FF2B5EF4-FFF2-40B4-BE49-F238E27FC236}">
                <a16:creationId xmlns:a16="http://schemas.microsoft.com/office/drawing/2014/main" id="{0C315C2B-0532-4501-B707-9E1BEFF36B0D}"/>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Drivers</a:t>
            </a:r>
          </a:p>
        </p:txBody>
      </p:sp>
      <p:sp>
        <p:nvSpPr>
          <p:cNvPr id="2" name="Explain supported reasons for the largest cha">
            <a:extLst xmlns:a="http://schemas.openxmlformats.org/drawingml/2006/main">
              <a:ext uri="{FF2B5EF4-FFF2-40B4-BE49-F238E27FC236}">
                <a16:creationId xmlns:a16="http://schemas.microsoft.com/office/drawing/2014/main" id="{7EF9259C-7549-4A22-A637-B0F72E2EBA1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supported reasons for the largest changes.</a:t>
            </a:r>
          </a:p>
        </p:txBody>
      </p:sp>
      <p:sp>
        <p:nvSpPr>
          <p:cNvPr id="3" name="English editable starter. Replace prompts wit">
            <a:extLst xmlns:a="http://schemas.openxmlformats.org/drawingml/2006/main">
              <a:ext uri="{FF2B5EF4-FFF2-40B4-BE49-F238E27FC236}">
                <a16:creationId xmlns:a16="http://schemas.microsoft.com/office/drawing/2014/main" id="{DFB8A5B3-E8FA-4715-AE8B-9E9FFECB859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271BCAA9-DD26-423E-BFE6-E4FA741ADE6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B5B63F7A-5B8C-45D7-89B9-2F75B6A86AD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7C03EDC-5C27-4C0A-BF46-28509C5D85F8}"/>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E9E11B9-59F8-4302-894A-E83F691DBA2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40341263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isks">
            <a:extLst xmlns:a="http://schemas.openxmlformats.org/drawingml/2006/main">
              <a:ext uri="{FF2B5EF4-FFF2-40B4-BE49-F238E27FC236}">
                <a16:creationId xmlns:a16="http://schemas.microsoft.com/office/drawing/2014/main" id="{81B97D20-8A36-4839-8D70-668A9CCC8BBC}"/>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Risks</a:t>
            </a:r>
          </a:p>
        </p:txBody>
      </p:sp>
      <p:sp>
        <p:nvSpPr>
          <p:cNvPr id="2" name="Identify unresolved issues and their owners.">
            <a:extLst xmlns:a="http://schemas.openxmlformats.org/drawingml/2006/main">
              <a:ext uri="{FF2B5EF4-FFF2-40B4-BE49-F238E27FC236}">
                <a16:creationId xmlns:a16="http://schemas.microsoft.com/office/drawing/2014/main" id="{D4ACBBE8-467A-4E7B-97C7-C8AED12CCD0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Identify unresolved issues and their owners.</a:t>
            </a:r>
          </a:p>
        </p:txBody>
      </p:sp>
      <p:sp>
        <p:nvSpPr>
          <p:cNvPr id="3" name="English editable starter. Replace prompts wit">
            <a:extLst xmlns:a="http://schemas.openxmlformats.org/drawingml/2006/main">
              <a:ext uri="{FF2B5EF4-FFF2-40B4-BE49-F238E27FC236}">
                <a16:creationId xmlns:a16="http://schemas.microsoft.com/office/drawing/2014/main" id="{E789DF87-3E4B-4FC9-848B-30C2AC51F6E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B8F7C89-F39F-444D-8217-19D3F2AA4CC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6714FA7-4BE9-442D-BE6D-E99457BEFF8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50EE36CE-DBE6-4171-AD7E-E96CE9338A9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A53586FA-10E3-4EE9-876C-000C494FBE5E}"/>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03868004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Next quarter">
            <a:extLst xmlns:a="http://schemas.openxmlformats.org/drawingml/2006/main">
              <a:ext uri="{FF2B5EF4-FFF2-40B4-BE49-F238E27FC236}">
                <a16:creationId xmlns:a16="http://schemas.microsoft.com/office/drawing/2014/main" id="{7053C52A-8041-409A-A0B7-EDC1E69992F5}"/>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Next quarter</a:t>
            </a:r>
          </a:p>
        </p:txBody>
      </p:sp>
      <p:sp>
        <p:nvSpPr>
          <p:cNvPr id="2" name="List priorities, decisions and review dates.">
            <a:extLst xmlns:a="http://schemas.openxmlformats.org/drawingml/2006/main">
              <a:ext uri="{FF2B5EF4-FFF2-40B4-BE49-F238E27FC236}">
                <a16:creationId xmlns:a16="http://schemas.microsoft.com/office/drawing/2014/main" id="{2BD32218-CB40-428F-8969-0EE7B22644F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List priorities, decisions and review dates.</a:t>
            </a:r>
          </a:p>
        </p:txBody>
      </p:sp>
      <p:sp>
        <p:nvSpPr>
          <p:cNvPr id="3" name="English editable starter. Replace prompts wit">
            <a:extLst xmlns:a="http://schemas.openxmlformats.org/drawingml/2006/main">
              <a:ext uri="{FF2B5EF4-FFF2-40B4-BE49-F238E27FC236}">
                <a16:creationId xmlns:a16="http://schemas.microsoft.com/office/drawing/2014/main" id="{AD199CE0-08C8-4A52-8B75-F2340A5E43B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4FB513B-E23C-4448-80A5-E767EC9B9CA2}"/>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28351FF-3A34-4F5D-A6A9-FB1BADD172E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112BEC2F-AB85-42EA-A304-F68C41894BE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6C57B84-103C-4FF8-BFAD-6B6598E14C8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3226977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2026-10-29T17:18:54.6320000Z</dcterms:created>
  <dcterms:modified xsi:type="dcterms:W3CDTF">2026-10-29T17:18:54.6320000Z</dcterms:modified>
</coreProperties>
</file>