
<file path=[Content_Types].xml><?xml version="1.0" encoding="utf-8"?>
<Types xmlns="http://schemas.openxmlformats.org/package/2006/content-types">
  <Default Extension="xml" ContentType="application/vnd.openxmlformats-package.core-properties+xml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32a87f91c5ab420d" /><Relationship Type="http://schemas.openxmlformats.org/officeDocument/2006/relationships/extended-properties" Target="/docProps/app.xml" Id="R322909aee5254472" /><Relationship Type="http://schemas.openxmlformats.org/officeDocument/2006/relationships/officeDocument" Target="/ppt/presentation.xml" Id="R59f722a83d3146f3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46c382acaf68403e"/>
  </p:sldMasterIdLst>
  <p:notesMasterIdLst>
    <p:notesMasterId xmlns:r="http://schemas.openxmlformats.org/officeDocument/2006/relationships" r:id="Re4988d1012194650"/>
  </p:notesMasterIdLst>
  <p:sldIdLst>
    <p:sldId xmlns:r="http://schemas.openxmlformats.org/officeDocument/2006/relationships" id="256" r:id="R4c639996aa214c13"/>
    <p:sldId xmlns:r="http://schemas.openxmlformats.org/officeDocument/2006/relationships" id="257" r:id="R9266c0a9657f4ed7"/>
    <p:sldId xmlns:r="http://schemas.openxmlformats.org/officeDocument/2006/relationships" id="258" r:id="R76b5b41b129a4b9b"/>
    <p:sldId xmlns:r="http://schemas.openxmlformats.org/officeDocument/2006/relationships" id="259" r:id="R7db08d4daf5541d4"/>
    <p:sldId xmlns:r="http://schemas.openxmlformats.org/officeDocument/2006/relationships" id="260" r:id="Ref28ecb615264d5a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edf50717528d4661" /><Relationship Type="http://schemas.openxmlformats.org/officeDocument/2006/relationships/slideMaster" Target="/ppt/slideMasters/slideMaster1.xml" Id="R46c382acaf68403e" /><Relationship Type="http://schemas.openxmlformats.org/officeDocument/2006/relationships/notesMaster" Target="/ppt/notesMasters/notesMaster1.xml" Id="Re4988d1012194650" /><Relationship Type="http://schemas.openxmlformats.org/officeDocument/2006/relationships/presProps" Target="/ppt/presProps.xml" Id="R9ac6b5b351d14578" /><Relationship Type="http://schemas.openxmlformats.org/officeDocument/2006/relationships/tableStyles" Target="/ppt/tableStyles.xml" Id="R8079fa4e810b475e" /><Relationship Type="http://schemas.openxmlformats.org/officeDocument/2006/relationships/slide" Target="/ppt/slides/slide1.xml" Id="R4c639996aa214c13" /><Relationship Type="http://schemas.openxmlformats.org/officeDocument/2006/relationships/slide" Target="/ppt/slides/slide2.xml" Id="R9266c0a9657f4ed7" /><Relationship Type="http://schemas.openxmlformats.org/officeDocument/2006/relationships/slide" Target="/ppt/slides/slide3.xml" Id="R76b5b41b129a4b9b" /><Relationship Type="http://schemas.openxmlformats.org/officeDocument/2006/relationships/slide" Target="/ppt/slides/slide4.xml" Id="R7db08d4daf5541d4" /><Relationship Type="http://schemas.openxmlformats.org/officeDocument/2006/relationships/slide" Target="/ppt/slides/slide5.xml" Id="Ref28ecb615264d5a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bf2a59fe3c22469b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e42beae5eb314a41" /><Relationship Type="http://schemas.openxmlformats.org/officeDocument/2006/relationships/notesMaster" Target="/ppt/notesMasters/notesMaster1.xml" Id="R3952abc75689413f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552728298d834e34" /><Relationship Type="http://schemas.openxmlformats.org/officeDocument/2006/relationships/notesMaster" Target="/ppt/notesMasters/notesMaster1.xml" Id="R44b4b62258c244ac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5d1aeb84251e4389" /><Relationship Type="http://schemas.openxmlformats.org/officeDocument/2006/relationships/notesMaster" Target="/ppt/notesMasters/notesMaster1.xml" Id="R9bb676fddf854e16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ab73d8718d40434a" /><Relationship Type="http://schemas.openxmlformats.org/officeDocument/2006/relationships/notesMaster" Target="/ppt/notesMasters/notesMaster1.xml" Id="R800a2e6e1ae14a1d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4676519f60f44f0e" /><Relationship Type="http://schemas.openxmlformats.org/officeDocument/2006/relationships/notesMaster" Target="/ppt/notesMasters/notesMaster1.xml" Id="Rb679a085cf054c27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Original editable template. Replace the prompts with your own content before sharing. No sample figures represent measured results. WPS feature reference: https://www.wps.com/academy/the-rehearse-timings-feature-of-slide-show/1862961/ (reviewed 2026-10-30).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Practice cue for Preparation: Open the practice deck and add your speaking notes. Replace this cue with your own speaking notes. Review timing and audience display before presenting. WPS feature reference: https://www.wps.com/academy/the-rehearse-timings-feature-of-slide-show/1862961/ (reviewed 2026-10-30).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Practice cue for Rehearsal: Use Slide Show and Rehearse Timings in a supported edition. Replace this cue with your own speaking notes. Review timing and audience display before presenting. WPS feature reference: https://www.wps.com/academy/the-rehearse-timings-feature-of-slide-show/1862961/ (reviewed 2026-10-30).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Practice cue for Review: Compare the recorded timing with the time available. Replace this cue with your own speaking notes. Review timing and audience display before presenting. WPS feature reference: https://www.wps.com/academy/the-rehearse-timings-feature-of-slide-show/1862961/ (reviewed 2026-10-30).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Practice cue for Playback: Keep or revise the timings and test the complete show. Replace this cue with your own speaking notes. Review timing and audience display before presenting. WPS feature reference: https://www.wps.com/academy/the-rehearse-timings-feature-of-slide-show/1862961/ (reviewed 2026-10-30).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ac65ddd24c634c66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97b0a7a935db413d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bfcea461ff4d4091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33b0a7cece934e8f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336d124a0917435c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e7311d7b6f6a42e5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395C6AEC-2108-48D2-B554-B905F2F9644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590800"/>
            <a:ext cx="97536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61BCB52F-256A-48DB-A15D-C4BDBAB99B52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828800" y="3771900"/>
            <a:ext cx="8534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59AE3B15-5941-4F29-B77B-83590E7EF7E6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857500"/>
            <a:ext cx="9753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302A168E-ADFC-4A1E-839A-BAC5976E2898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655ADA09-C360-47A2-8667-7B8F5A8A4E7A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108204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FD7D0A9D-4CEE-4CFD-B450-208C6F32A6F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44ED0C8F-CB99-4DA9-93C1-B2BF34E1BEAD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FC7345D9-4BCE-4D46-8F8C-FD87C58F9A6A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4770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C95A6815-324E-446C-9039-D3E21A686B05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A5C44CB1-22FF-4BE1-B60D-4F9CBE88D414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23682a0277b04c63" /><Relationship Type="http://schemas.openxmlformats.org/officeDocument/2006/relationships/slideLayout" Target="/ppt/slideLayouts/slideLayout1.xml" Id="R4810441ff5494b68" /><Relationship Type="http://schemas.openxmlformats.org/officeDocument/2006/relationships/slideLayout" Target="/ppt/slideLayouts/slideLayout2.xml" Id="R192b5c1b46d144e6" /><Relationship Type="http://schemas.openxmlformats.org/officeDocument/2006/relationships/slideLayout" Target="/ppt/slideLayouts/slideLayout3.xml" Id="Rfbe04f3782f14d8f" /><Relationship Type="http://schemas.openxmlformats.org/officeDocument/2006/relationships/slideLayout" Target="/ppt/slideLayouts/slideLayout4.xml" Id="R349a02ba650d47e3" /><Relationship Type="http://schemas.openxmlformats.org/officeDocument/2006/relationships/slideLayout" Target="/ppt/slideLayouts/slideLayout5.xml" Id="R6175ddffefc748f2" /><Relationship Type="http://schemas.openxmlformats.org/officeDocument/2006/relationships/slideLayout" Target="/ppt/slideLayouts/slideLayout6.xml" Id="R01a6eef309f24cde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4810441ff5494b68"/>
    <p:sldLayoutId xmlns:r="http://schemas.openxmlformats.org/officeDocument/2006/relationships" id="2147483650" r:id="R192b5c1b46d144e6"/>
    <p:sldLayoutId xmlns:r="http://schemas.openxmlformats.org/officeDocument/2006/relationships" id="2147483651" r:id="Rfbe04f3782f14d8f"/>
    <p:sldLayoutId xmlns:r="http://schemas.openxmlformats.org/officeDocument/2006/relationships" id="2147483652" r:id="R349a02ba650d47e3"/>
    <p:sldLayoutId xmlns:r="http://schemas.openxmlformats.org/officeDocument/2006/relationships" id="2147483653" r:id="R6175ddffefc748f2"/>
    <p:sldLayoutId xmlns:r="http://schemas.openxmlformats.org/officeDocument/2006/relationships" id="2147483654" r:id="R01a6eef309f24cde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00819037ab8a4bc2" /><Relationship Type="http://schemas.openxmlformats.org/officeDocument/2006/relationships/notesSlide" Target="/ppt/notesSlides/notesSlide1.xml" Id="Rcd71a00e386442ab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8e8fc4b6a86b4e63" /><Relationship Type="http://schemas.openxmlformats.org/officeDocument/2006/relationships/notesSlide" Target="/ppt/notesSlides/notesSlide2.xml" Id="R50d9064a55e840a1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aa7997cfff7a44da" /><Relationship Type="http://schemas.openxmlformats.org/officeDocument/2006/relationships/notesSlide" Target="/ppt/notesSlides/notesSlide3.xml" Id="R609abddaf756471e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39fc28f921b84982" /><Relationship Type="http://schemas.openxmlformats.org/officeDocument/2006/relationships/notesSlide" Target="/ppt/notesSlides/notesSlide4.xml" Id="Re84d844fc3704a00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840811620cf34177" /><Relationship Type="http://schemas.openxmlformats.org/officeDocument/2006/relationships/notesSlide" Target="/ppt/notesSlides/notesSlide5.xml" Id="Re699692819a54eb0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7384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Presentation Rehearsal Practice">
            <a:extLst xmlns:a="http://schemas.openxmlformats.org/drawingml/2006/main">
              <a:ext uri="{FF2B5EF4-FFF2-40B4-BE49-F238E27FC236}">
                <a16:creationId xmlns:a16="http://schemas.microsoft.com/office/drawing/2014/main" id="{2418AF48-B30B-4830-808A-759409705B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95450"/>
            <a:ext cx="1057275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45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  <a:lvl1pPr algn="l">
              <a:defRPr sz="45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1pPr>
            <a:lvl2pPr algn="l">
              <a:defRPr sz="45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2pPr>
            <a:lvl3pPr algn="l">
              <a:defRPr sz="45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3pPr>
            <a:lvl4pPr algn="l">
              <a:defRPr sz="45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4pPr>
            <a:lvl5pPr algn="l">
              <a:defRPr sz="45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5pPr>
            <a:lvl6pPr algn="l">
              <a:defRPr sz="45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6pPr>
            <a:lvl7pPr algn="l">
              <a:defRPr sz="45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7pPr>
            <a:lvl8pPr algn="l">
              <a:defRPr sz="45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8pPr>
            <a:lvl9pPr algn="l">
              <a:defRPr sz="45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45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45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Presentation Rehearsal Practice</a:t>
            </a:r>
          </a:p>
        </p:txBody>
      </p:sp>
      <p:sp>
        <p:nvSpPr>
          <p:cNvPr id="2" name="Use the documented Rehearse Timings workflow ">
            <a:extLst xmlns:a="http://schemas.openxmlformats.org/drawingml/2006/main">
              <a:ext uri="{FF2B5EF4-FFF2-40B4-BE49-F238E27FC236}">
                <a16:creationId xmlns:a16="http://schemas.microsoft.com/office/drawing/2014/main" id="{A3D26AEB-FBE6-4377-B630-8E204AC704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52875"/>
            <a:ext cx="10001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00" b="0">
                <a:solidFill>
                  <a:srgbClr val="D9E6EB"/>
                </a:solidFill>
                <a:latin typeface="Arial"/>
                <a:ea typeface="Arial"/>
                <a:cs typeface="Arial"/>
              </a:defRPr>
            </a:defPPr>
            <a:lvl1pPr algn="l">
              <a:defRPr sz="2100" b="0">
                <a:solidFill>
                  <a:srgbClr val="D9E6EB"/>
                </a:solidFill>
                <a:latin typeface="Arial"/>
                <a:ea typeface="Arial"/>
                <a:cs typeface="Arial"/>
              </a:defRPr>
            </a:lvl1pPr>
            <a:lvl2pPr algn="l">
              <a:defRPr sz="2100" b="0">
                <a:solidFill>
                  <a:srgbClr val="D9E6EB"/>
                </a:solidFill>
                <a:latin typeface="Arial"/>
                <a:ea typeface="Arial"/>
                <a:cs typeface="Arial"/>
              </a:defRPr>
            </a:lvl2pPr>
            <a:lvl3pPr algn="l">
              <a:defRPr sz="2100" b="0">
                <a:solidFill>
                  <a:srgbClr val="D9E6EB"/>
                </a:solidFill>
                <a:latin typeface="Arial"/>
                <a:ea typeface="Arial"/>
                <a:cs typeface="Arial"/>
              </a:defRPr>
            </a:lvl3pPr>
            <a:lvl4pPr algn="l">
              <a:defRPr sz="2100" b="0">
                <a:solidFill>
                  <a:srgbClr val="D9E6EB"/>
                </a:solidFill>
                <a:latin typeface="Arial"/>
                <a:ea typeface="Arial"/>
                <a:cs typeface="Arial"/>
              </a:defRPr>
            </a:lvl4pPr>
            <a:lvl5pPr algn="l">
              <a:defRPr sz="2100" b="0">
                <a:solidFill>
                  <a:srgbClr val="D9E6EB"/>
                </a:solidFill>
                <a:latin typeface="Arial"/>
                <a:ea typeface="Arial"/>
                <a:cs typeface="Arial"/>
              </a:defRPr>
            </a:lvl5pPr>
            <a:lvl6pPr algn="l">
              <a:defRPr sz="2100" b="0">
                <a:solidFill>
                  <a:srgbClr val="D9E6EB"/>
                </a:solidFill>
                <a:latin typeface="Arial"/>
                <a:ea typeface="Arial"/>
                <a:cs typeface="Arial"/>
              </a:defRPr>
            </a:lvl6pPr>
            <a:lvl7pPr algn="l">
              <a:defRPr sz="2100" b="0">
                <a:solidFill>
                  <a:srgbClr val="D9E6EB"/>
                </a:solidFill>
                <a:latin typeface="Arial"/>
                <a:ea typeface="Arial"/>
                <a:cs typeface="Arial"/>
              </a:defRPr>
            </a:lvl7pPr>
            <a:lvl8pPr algn="l">
              <a:defRPr sz="2100" b="0">
                <a:solidFill>
                  <a:srgbClr val="D9E6EB"/>
                </a:solidFill>
                <a:latin typeface="Arial"/>
                <a:ea typeface="Arial"/>
                <a:cs typeface="Arial"/>
              </a:defRPr>
            </a:lvl8pPr>
            <a:lvl9pPr algn="l">
              <a:defRPr sz="2100" b="0">
                <a:solidFill>
                  <a:srgbClr val="D9E6E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2100" b="0">
                <a:solidFill>
                  <a:srgbClr val="D9E6EB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D9E6EB"/>
                </a:solidFill>
                <a:latin typeface="Arial"/>
                <a:ea typeface="Arial"/>
                <a:cs typeface="Arial"/>
              </a:rPr>
              <a:t>Use the documented Rehearse Timings workflow in WPS Presentation to practice slide pacing. Review the timing you record and test playback before using automatic advancement.</a:t>
            </a:r>
          </a:p>
        </p:txBody>
      </p:sp>
      <p:sp>
        <p:nvSpPr>
          <p:cNvPr id="3" name="English editable presentation starter">
            <a:extLst xmlns:a="http://schemas.openxmlformats.org/drawingml/2006/main">
              <a:ext uri="{FF2B5EF4-FFF2-40B4-BE49-F238E27FC236}">
                <a16:creationId xmlns:a16="http://schemas.microsoft.com/office/drawing/2014/main" id="{C242A850-F121-40A6-80EF-F6E9F0EB9B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6143625"/>
            <a:ext cx="10287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425" b="0">
                <a:solidFill>
                  <a:srgbClr val="D9E6EB"/>
                </a:solidFill>
                <a:latin typeface="Arial"/>
                <a:ea typeface="Arial"/>
                <a:cs typeface="Arial"/>
              </a:defRPr>
            </a:defPPr>
            <a:lvl1pPr algn="l">
              <a:defRPr sz="1425" b="0">
                <a:solidFill>
                  <a:srgbClr val="D9E6EB"/>
                </a:solidFill>
                <a:latin typeface="Arial"/>
                <a:ea typeface="Arial"/>
                <a:cs typeface="Arial"/>
              </a:defRPr>
            </a:lvl1pPr>
            <a:lvl2pPr algn="l">
              <a:defRPr sz="1425" b="0">
                <a:solidFill>
                  <a:srgbClr val="D9E6EB"/>
                </a:solidFill>
                <a:latin typeface="Arial"/>
                <a:ea typeface="Arial"/>
                <a:cs typeface="Arial"/>
              </a:defRPr>
            </a:lvl2pPr>
            <a:lvl3pPr algn="l">
              <a:defRPr sz="1425" b="0">
                <a:solidFill>
                  <a:srgbClr val="D9E6EB"/>
                </a:solidFill>
                <a:latin typeface="Arial"/>
                <a:ea typeface="Arial"/>
                <a:cs typeface="Arial"/>
              </a:defRPr>
            </a:lvl3pPr>
            <a:lvl4pPr algn="l">
              <a:defRPr sz="1425" b="0">
                <a:solidFill>
                  <a:srgbClr val="D9E6EB"/>
                </a:solidFill>
                <a:latin typeface="Arial"/>
                <a:ea typeface="Arial"/>
                <a:cs typeface="Arial"/>
              </a:defRPr>
            </a:lvl4pPr>
            <a:lvl5pPr algn="l">
              <a:defRPr sz="1425" b="0">
                <a:solidFill>
                  <a:srgbClr val="D9E6EB"/>
                </a:solidFill>
                <a:latin typeface="Arial"/>
                <a:ea typeface="Arial"/>
                <a:cs typeface="Arial"/>
              </a:defRPr>
            </a:lvl5pPr>
            <a:lvl6pPr algn="l">
              <a:defRPr sz="1425" b="0">
                <a:solidFill>
                  <a:srgbClr val="D9E6EB"/>
                </a:solidFill>
                <a:latin typeface="Arial"/>
                <a:ea typeface="Arial"/>
                <a:cs typeface="Arial"/>
              </a:defRPr>
            </a:lvl6pPr>
            <a:lvl7pPr algn="l">
              <a:defRPr sz="1425" b="0">
                <a:solidFill>
                  <a:srgbClr val="D9E6EB"/>
                </a:solidFill>
                <a:latin typeface="Arial"/>
                <a:ea typeface="Arial"/>
                <a:cs typeface="Arial"/>
              </a:defRPr>
            </a:lvl7pPr>
            <a:lvl8pPr algn="l">
              <a:defRPr sz="1425" b="0">
                <a:solidFill>
                  <a:srgbClr val="D9E6EB"/>
                </a:solidFill>
                <a:latin typeface="Arial"/>
                <a:ea typeface="Arial"/>
                <a:cs typeface="Arial"/>
              </a:defRPr>
            </a:lvl8pPr>
            <a:lvl9pPr algn="l">
              <a:defRPr sz="1425" b="0">
                <a:solidFill>
                  <a:srgbClr val="D9E6E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1425" b="0">
                <a:solidFill>
                  <a:srgbClr val="D9E6EB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D9E6EB"/>
                </a:solidFill>
                <a:latin typeface="Arial"/>
                <a:ea typeface="Arial"/>
                <a:cs typeface="Arial"/>
              </a:rPr>
              <a:t>English editable presentation starter</a:t>
            </a:r>
          </a:p>
        </p:txBody>
      </p:sp>
    </p:spTree>
    <p:extLst>
      <p:ext uri="{BB962C8B-B14F-4D97-AF65-F5344CB8AC3E}">
        <p14:creationId xmlns:p14="http://schemas.microsoft.com/office/powerpoint/2010/main" val="158611209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Preparation">
            <a:extLst xmlns:a="http://schemas.openxmlformats.org/drawingml/2006/main">
              <a:ext uri="{FF2B5EF4-FFF2-40B4-BE49-F238E27FC236}">
                <a16:creationId xmlns:a16="http://schemas.microsoft.com/office/drawing/2014/main" id="{EDDD6F38-07BF-4FC9-B097-303E7DE834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00050"/>
            <a:ext cx="1104900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600" b="1">
                <a:solidFill>
                  <a:srgbClr val="172B42"/>
                </a:solidFill>
                <a:latin typeface="Arial"/>
                <a:ea typeface="Arial"/>
                <a:cs typeface="Arial"/>
              </a:defRPr>
            </a:defPPr>
            <a:lvl1pPr algn="l">
              <a:defRPr sz="3600" b="1">
                <a:solidFill>
                  <a:srgbClr val="172B42"/>
                </a:solidFill>
                <a:latin typeface="Arial"/>
                <a:ea typeface="Arial"/>
                <a:cs typeface="Arial"/>
              </a:defRPr>
            </a:lvl1pPr>
            <a:lvl2pPr algn="l">
              <a:defRPr sz="3600" b="1">
                <a:solidFill>
                  <a:srgbClr val="172B42"/>
                </a:solidFill>
                <a:latin typeface="Arial"/>
                <a:ea typeface="Arial"/>
                <a:cs typeface="Arial"/>
              </a:defRPr>
            </a:lvl2pPr>
            <a:lvl3pPr algn="l">
              <a:defRPr sz="3600" b="1">
                <a:solidFill>
                  <a:srgbClr val="172B42"/>
                </a:solidFill>
                <a:latin typeface="Arial"/>
                <a:ea typeface="Arial"/>
                <a:cs typeface="Arial"/>
              </a:defRPr>
            </a:lvl3pPr>
            <a:lvl4pPr algn="l">
              <a:defRPr sz="3600" b="1">
                <a:solidFill>
                  <a:srgbClr val="172B42"/>
                </a:solidFill>
                <a:latin typeface="Arial"/>
                <a:ea typeface="Arial"/>
                <a:cs typeface="Arial"/>
              </a:defRPr>
            </a:lvl4pPr>
            <a:lvl5pPr algn="l">
              <a:defRPr sz="3600" b="1">
                <a:solidFill>
                  <a:srgbClr val="172B42"/>
                </a:solidFill>
                <a:latin typeface="Arial"/>
                <a:ea typeface="Arial"/>
                <a:cs typeface="Arial"/>
              </a:defRPr>
            </a:lvl5pPr>
            <a:lvl6pPr algn="l">
              <a:defRPr sz="3600" b="1">
                <a:solidFill>
                  <a:srgbClr val="172B42"/>
                </a:solidFill>
                <a:latin typeface="Arial"/>
                <a:ea typeface="Arial"/>
                <a:cs typeface="Arial"/>
              </a:defRPr>
            </a:lvl6pPr>
            <a:lvl7pPr algn="l">
              <a:defRPr sz="3600" b="1">
                <a:solidFill>
                  <a:srgbClr val="172B42"/>
                </a:solidFill>
                <a:latin typeface="Arial"/>
                <a:ea typeface="Arial"/>
                <a:cs typeface="Arial"/>
              </a:defRPr>
            </a:lvl7pPr>
            <a:lvl8pPr algn="l">
              <a:defRPr sz="3600" b="1">
                <a:solidFill>
                  <a:srgbClr val="172B42"/>
                </a:solidFill>
                <a:latin typeface="Arial"/>
                <a:ea typeface="Arial"/>
                <a:cs typeface="Arial"/>
              </a:defRPr>
            </a:lvl8pPr>
            <a:lvl9pPr algn="l">
              <a:defRPr sz="3600" b="1">
                <a:solidFill>
                  <a:srgbClr val="172B42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3600" b="1">
                <a:solidFill>
                  <a:srgbClr val="172B42"/>
                </a:solidFill>
                <a:latin typeface="Arial"/>
                <a:ea typeface="Arial"/>
                <a:cs typeface="Arial"/>
              </a:defRPr>
            </a:pPr>
            <a:r>
              <a:rPr sz="3600" b="1">
                <a:solidFill>
                  <a:srgbClr val="172B42"/>
                </a:solidFill>
                <a:latin typeface="Arial"/>
                <a:ea typeface="Arial"/>
                <a:cs typeface="Arial"/>
              </a:rPr>
              <a:t>Preparation</a:t>
            </a:r>
          </a:p>
        </p:txBody>
      </p:sp>
      <p:sp>
        <p:nvSpPr>
          <p:cNvPr id="2" name="Open the practice deck and add your speaking ">
            <a:extLst xmlns:a="http://schemas.openxmlformats.org/drawingml/2006/main">
              <a:ext uri="{FF2B5EF4-FFF2-40B4-BE49-F238E27FC236}">
                <a16:creationId xmlns:a16="http://schemas.microsoft.com/office/drawing/2014/main" id="{9ECA8126-9D95-47C5-9168-2F6EA587BE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143000"/>
            <a:ext cx="110490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650" b="0">
                <a:solidFill>
                  <a:srgbClr val="526275"/>
                </a:solidFill>
                <a:latin typeface="Arial"/>
                <a:ea typeface="Arial"/>
                <a:cs typeface="Arial"/>
              </a:defRPr>
            </a:defPPr>
            <a:lvl1pPr algn="l">
              <a:defRPr sz="1650" b="0">
                <a:solidFill>
                  <a:srgbClr val="526275"/>
                </a:solidFill>
                <a:latin typeface="Arial"/>
                <a:ea typeface="Arial"/>
                <a:cs typeface="Arial"/>
              </a:defRPr>
            </a:lvl1pPr>
            <a:lvl2pPr algn="l">
              <a:defRPr sz="1650" b="0">
                <a:solidFill>
                  <a:srgbClr val="526275"/>
                </a:solidFill>
                <a:latin typeface="Arial"/>
                <a:ea typeface="Arial"/>
                <a:cs typeface="Arial"/>
              </a:defRPr>
            </a:lvl2pPr>
            <a:lvl3pPr algn="l">
              <a:defRPr sz="1650" b="0">
                <a:solidFill>
                  <a:srgbClr val="526275"/>
                </a:solidFill>
                <a:latin typeface="Arial"/>
                <a:ea typeface="Arial"/>
                <a:cs typeface="Arial"/>
              </a:defRPr>
            </a:lvl3pPr>
            <a:lvl4pPr algn="l">
              <a:defRPr sz="1650" b="0">
                <a:solidFill>
                  <a:srgbClr val="526275"/>
                </a:solidFill>
                <a:latin typeface="Arial"/>
                <a:ea typeface="Arial"/>
                <a:cs typeface="Arial"/>
              </a:defRPr>
            </a:lvl4pPr>
            <a:lvl5pPr algn="l">
              <a:defRPr sz="1650" b="0">
                <a:solidFill>
                  <a:srgbClr val="526275"/>
                </a:solidFill>
                <a:latin typeface="Arial"/>
                <a:ea typeface="Arial"/>
                <a:cs typeface="Arial"/>
              </a:defRPr>
            </a:lvl5pPr>
            <a:lvl6pPr algn="l">
              <a:defRPr sz="1650" b="0">
                <a:solidFill>
                  <a:srgbClr val="526275"/>
                </a:solidFill>
                <a:latin typeface="Arial"/>
                <a:ea typeface="Arial"/>
                <a:cs typeface="Arial"/>
              </a:defRPr>
            </a:lvl6pPr>
            <a:lvl7pPr algn="l">
              <a:defRPr sz="1650" b="0">
                <a:solidFill>
                  <a:srgbClr val="526275"/>
                </a:solidFill>
                <a:latin typeface="Arial"/>
                <a:ea typeface="Arial"/>
                <a:cs typeface="Arial"/>
              </a:defRPr>
            </a:lvl7pPr>
            <a:lvl8pPr algn="l">
              <a:defRPr sz="1650" b="0">
                <a:solidFill>
                  <a:srgbClr val="526275"/>
                </a:solidFill>
                <a:latin typeface="Arial"/>
                <a:ea typeface="Arial"/>
                <a:cs typeface="Arial"/>
              </a:defRPr>
            </a:lvl8pPr>
            <a:lvl9pPr algn="l">
              <a:defRPr sz="1650" b="0">
                <a:solidFill>
                  <a:srgbClr val="52627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1650" b="0">
                <a:solidFill>
                  <a:srgbClr val="526275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526275"/>
                </a:solidFill>
                <a:latin typeface="Arial"/>
                <a:ea typeface="Arial"/>
                <a:cs typeface="Arial"/>
              </a:rPr>
              <a:t>Open the practice deck and add your speaking notes.</a:t>
            </a:r>
          </a:p>
        </p:txBody>
      </p:sp>
      <p:sp>
        <p:nvSpPr>
          <p:cNvPr id="3" name="English editable starter. Replace prompts wit">
            <a:extLst xmlns:a="http://schemas.openxmlformats.org/drawingml/2006/main">
              <a:ext uri="{FF2B5EF4-FFF2-40B4-BE49-F238E27FC236}">
                <a16:creationId xmlns:a16="http://schemas.microsoft.com/office/drawing/2014/main" id="{5529FF73-6D4D-4F1D-B376-E254ABE318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486525"/>
            <a:ext cx="11049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200" b="0">
                <a:solidFill>
                  <a:srgbClr val="526275"/>
                </a:solidFill>
                <a:latin typeface="Arial"/>
                <a:ea typeface="Arial"/>
                <a:cs typeface="Arial"/>
              </a:defRPr>
            </a:defPPr>
            <a:lvl1pPr algn="l">
              <a:defRPr sz="1200" b="0">
                <a:solidFill>
                  <a:srgbClr val="526275"/>
                </a:solidFill>
                <a:latin typeface="Arial"/>
                <a:ea typeface="Arial"/>
                <a:cs typeface="Arial"/>
              </a:defRPr>
            </a:lvl1pPr>
            <a:lvl2pPr algn="l">
              <a:defRPr sz="1200" b="0">
                <a:solidFill>
                  <a:srgbClr val="526275"/>
                </a:solidFill>
                <a:latin typeface="Arial"/>
                <a:ea typeface="Arial"/>
                <a:cs typeface="Arial"/>
              </a:defRPr>
            </a:lvl2pPr>
            <a:lvl3pPr algn="l">
              <a:defRPr sz="1200" b="0">
                <a:solidFill>
                  <a:srgbClr val="526275"/>
                </a:solidFill>
                <a:latin typeface="Arial"/>
                <a:ea typeface="Arial"/>
                <a:cs typeface="Arial"/>
              </a:defRPr>
            </a:lvl3pPr>
            <a:lvl4pPr algn="l">
              <a:defRPr sz="1200" b="0">
                <a:solidFill>
                  <a:srgbClr val="526275"/>
                </a:solidFill>
                <a:latin typeface="Arial"/>
                <a:ea typeface="Arial"/>
                <a:cs typeface="Arial"/>
              </a:defRPr>
            </a:lvl4pPr>
            <a:lvl5pPr algn="l">
              <a:defRPr sz="1200" b="0">
                <a:solidFill>
                  <a:srgbClr val="526275"/>
                </a:solidFill>
                <a:latin typeface="Arial"/>
                <a:ea typeface="Arial"/>
                <a:cs typeface="Arial"/>
              </a:defRPr>
            </a:lvl5pPr>
            <a:lvl6pPr algn="l">
              <a:defRPr sz="1200" b="0">
                <a:solidFill>
                  <a:srgbClr val="526275"/>
                </a:solidFill>
                <a:latin typeface="Arial"/>
                <a:ea typeface="Arial"/>
                <a:cs typeface="Arial"/>
              </a:defRPr>
            </a:lvl6pPr>
            <a:lvl7pPr algn="l">
              <a:defRPr sz="1200" b="0">
                <a:solidFill>
                  <a:srgbClr val="526275"/>
                </a:solidFill>
                <a:latin typeface="Arial"/>
                <a:ea typeface="Arial"/>
                <a:cs typeface="Arial"/>
              </a:defRPr>
            </a:lvl7pPr>
            <a:lvl8pPr algn="l">
              <a:defRPr sz="1200" b="0">
                <a:solidFill>
                  <a:srgbClr val="526275"/>
                </a:solidFill>
                <a:latin typeface="Arial"/>
                <a:ea typeface="Arial"/>
                <a:cs typeface="Arial"/>
              </a:defRPr>
            </a:lvl8pPr>
            <a:lvl9pPr algn="l">
              <a:defRPr sz="1200" b="0">
                <a:solidFill>
                  <a:srgbClr val="52627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1200" b="0">
                <a:solidFill>
                  <a:srgbClr val="526275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526275"/>
                </a:solidFill>
                <a:latin typeface="Arial"/>
                <a:ea typeface="Arial"/>
                <a:cs typeface="Arial"/>
              </a:rPr>
              <a:t>English editable starter. Replace prompts with your own content.</a:t>
            </a:r>
          </a:p>
        </p:txBody>
      </p:sp>
      <p:sp>
        <p:nvSpPr>
          <p:cNvPr id="4" name="Main point">
            <a:extLst xmlns:a="http://schemas.openxmlformats.org/drawingml/2006/main">
              <a:ext uri="{FF2B5EF4-FFF2-40B4-BE49-F238E27FC236}">
                <a16:creationId xmlns:a16="http://schemas.microsoft.com/office/drawing/2014/main" id="{E55E5982-8DC4-473B-AF17-44F3872F6E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714625"/>
            <a:ext cx="519112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550" b="1">
                <a:solidFill>
                  <a:srgbClr val="2C5974"/>
                </a:solidFill>
                <a:latin typeface="Arial"/>
                <a:ea typeface="Arial"/>
                <a:cs typeface="Arial"/>
              </a:defRPr>
            </a:defPPr>
            <a:lvl1pPr algn="l">
              <a:defRPr sz="2550" b="1">
                <a:solidFill>
                  <a:srgbClr val="2C5974"/>
                </a:solidFill>
                <a:latin typeface="Arial"/>
                <a:ea typeface="Arial"/>
                <a:cs typeface="Arial"/>
              </a:defRPr>
            </a:lvl1pPr>
            <a:lvl2pPr algn="l">
              <a:defRPr sz="2550" b="1">
                <a:solidFill>
                  <a:srgbClr val="2C5974"/>
                </a:solidFill>
                <a:latin typeface="Arial"/>
                <a:ea typeface="Arial"/>
                <a:cs typeface="Arial"/>
              </a:defRPr>
            </a:lvl2pPr>
            <a:lvl3pPr algn="l">
              <a:defRPr sz="2550" b="1">
                <a:solidFill>
                  <a:srgbClr val="2C5974"/>
                </a:solidFill>
                <a:latin typeface="Arial"/>
                <a:ea typeface="Arial"/>
                <a:cs typeface="Arial"/>
              </a:defRPr>
            </a:lvl3pPr>
            <a:lvl4pPr algn="l">
              <a:defRPr sz="2550" b="1">
                <a:solidFill>
                  <a:srgbClr val="2C5974"/>
                </a:solidFill>
                <a:latin typeface="Arial"/>
                <a:ea typeface="Arial"/>
                <a:cs typeface="Arial"/>
              </a:defRPr>
            </a:lvl4pPr>
            <a:lvl5pPr algn="l">
              <a:defRPr sz="2550" b="1">
                <a:solidFill>
                  <a:srgbClr val="2C5974"/>
                </a:solidFill>
                <a:latin typeface="Arial"/>
                <a:ea typeface="Arial"/>
                <a:cs typeface="Arial"/>
              </a:defRPr>
            </a:lvl5pPr>
            <a:lvl6pPr algn="l">
              <a:defRPr sz="2550" b="1">
                <a:solidFill>
                  <a:srgbClr val="2C5974"/>
                </a:solidFill>
                <a:latin typeface="Arial"/>
                <a:ea typeface="Arial"/>
                <a:cs typeface="Arial"/>
              </a:defRPr>
            </a:lvl6pPr>
            <a:lvl7pPr algn="l">
              <a:defRPr sz="2550" b="1">
                <a:solidFill>
                  <a:srgbClr val="2C5974"/>
                </a:solidFill>
                <a:latin typeface="Arial"/>
                <a:ea typeface="Arial"/>
                <a:cs typeface="Arial"/>
              </a:defRPr>
            </a:lvl7pPr>
            <a:lvl8pPr algn="l">
              <a:defRPr sz="2550" b="1">
                <a:solidFill>
                  <a:srgbClr val="2C5974"/>
                </a:solidFill>
                <a:latin typeface="Arial"/>
                <a:ea typeface="Arial"/>
                <a:cs typeface="Arial"/>
              </a:defRPr>
            </a:lvl8pPr>
            <a:lvl9pPr algn="l">
              <a:defRPr sz="2550" b="1">
                <a:solidFill>
                  <a:srgbClr val="2C5974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2550" b="1">
                <a:solidFill>
                  <a:srgbClr val="2C5974"/>
                </a:solidFill>
                <a:latin typeface="Arial"/>
                <a:ea typeface="Arial"/>
                <a:cs typeface="Arial"/>
              </a:defRPr>
            </a:pPr>
            <a:r>
              <a:rPr sz="2550" b="1">
                <a:solidFill>
                  <a:srgbClr val="2C5974"/>
                </a:solidFill>
                <a:latin typeface="Arial"/>
                <a:ea typeface="Arial"/>
                <a:cs typeface="Arial"/>
              </a:rPr>
              <a:t>Main point</a:t>
            </a:r>
          </a:p>
        </p:txBody>
      </p:sp>
      <p:sp>
        <p:nvSpPr>
          <p:cNvPr id="5" name="Add a concise statement that answers the ques">
            <a:extLst xmlns:a="http://schemas.openxmlformats.org/drawingml/2006/main">
              <a:ext uri="{FF2B5EF4-FFF2-40B4-BE49-F238E27FC236}">
                <a16:creationId xmlns:a16="http://schemas.microsoft.com/office/drawing/2014/main" id="{E1970479-596D-4D64-9FA5-DD21AB0782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543300"/>
            <a:ext cx="4953000" cy="1714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250" b="0">
                <a:solidFill>
                  <a:srgbClr val="172B42"/>
                </a:solidFill>
                <a:latin typeface="Arial"/>
                <a:ea typeface="Arial"/>
                <a:cs typeface="Arial"/>
              </a:defRPr>
            </a:defPPr>
            <a:lvl1pPr algn="l">
              <a:defRPr sz="2250" b="0">
                <a:solidFill>
                  <a:srgbClr val="172B42"/>
                </a:solidFill>
                <a:latin typeface="Arial"/>
                <a:ea typeface="Arial"/>
                <a:cs typeface="Arial"/>
              </a:defRPr>
            </a:lvl1pPr>
            <a:lvl2pPr algn="l">
              <a:defRPr sz="2250" b="0">
                <a:solidFill>
                  <a:srgbClr val="172B42"/>
                </a:solidFill>
                <a:latin typeface="Arial"/>
                <a:ea typeface="Arial"/>
                <a:cs typeface="Arial"/>
              </a:defRPr>
            </a:lvl2pPr>
            <a:lvl3pPr algn="l">
              <a:defRPr sz="2250" b="0">
                <a:solidFill>
                  <a:srgbClr val="172B42"/>
                </a:solidFill>
                <a:latin typeface="Arial"/>
                <a:ea typeface="Arial"/>
                <a:cs typeface="Arial"/>
              </a:defRPr>
            </a:lvl3pPr>
            <a:lvl4pPr algn="l">
              <a:defRPr sz="2250" b="0">
                <a:solidFill>
                  <a:srgbClr val="172B42"/>
                </a:solidFill>
                <a:latin typeface="Arial"/>
                <a:ea typeface="Arial"/>
                <a:cs typeface="Arial"/>
              </a:defRPr>
            </a:lvl4pPr>
            <a:lvl5pPr algn="l">
              <a:defRPr sz="2250" b="0">
                <a:solidFill>
                  <a:srgbClr val="172B42"/>
                </a:solidFill>
                <a:latin typeface="Arial"/>
                <a:ea typeface="Arial"/>
                <a:cs typeface="Arial"/>
              </a:defRPr>
            </a:lvl5pPr>
            <a:lvl6pPr algn="l">
              <a:defRPr sz="2250" b="0">
                <a:solidFill>
                  <a:srgbClr val="172B42"/>
                </a:solidFill>
                <a:latin typeface="Arial"/>
                <a:ea typeface="Arial"/>
                <a:cs typeface="Arial"/>
              </a:defRPr>
            </a:lvl6pPr>
            <a:lvl7pPr algn="l">
              <a:defRPr sz="2250" b="0">
                <a:solidFill>
                  <a:srgbClr val="172B42"/>
                </a:solidFill>
                <a:latin typeface="Arial"/>
                <a:ea typeface="Arial"/>
                <a:cs typeface="Arial"/>
              </a:defRPr>
            </a:lvl7pPr>
            <a:lvl8pPr algn="l">
              <a:defRPr sz="2250" b="0">
                <a:solidFill>
                  <a:srgbClr val="172B42"/>
                </a:solidFill>
                <a:latin typeface="Arial"/>
                <a:ea typeface="Arial"/>
                <a:cs typeface="Arial"/>
              </a:defRPr>
            </a:lvl8pPr>
            <a:lvl9pPr algn="l">
              <a:defRPr sz="2250" b="0">
                <a:solidFill>
                  <a:srgbClr val="172B42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2250" b="0">
                <a:solidFill>
                  <a:srgbClr val="172B42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172B42"/>
                </a:solidFill>
                <a:latin typeface="Arial"/>
                <a:ea typeface="Arial"/>
                <a:cs typeface="Arial"/>
              </a:rPr>
              <a:t>Add a concise statement that answers the question above.</a:t>
            </a:r>
          </a:p>
        </p:txBody>
      </p:sp>
      <p:sp>
        <p:nvSpPr>
          <p:cNvPr id="6" name="Evidence or example">
            <a:extLst xmlns:a="http://schemas.openxmlformats.org/drawingml/2006/main">
              <a:ext uri="{FF2B5EF4-FFF2-40B4-BE49-F238E27FC236}">
                <a16:creationId xmlns:a16="http://schemas.microsoft.com/office/drawing/2014/main" id="{7DB77F84-956E-44E8-BF08-7B94E2C427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62750" y="2714625"/>
            <a:ext cx="481012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550" b="1">
                <a:solidFill>
                  <a:srgbClr val="2C5974"/>
                </a:solidFill>
                <a:latin typeface="Arial"/>
                <a:ea typeface="Arial"/>
                <a:cs typeface="Arial"/>
              </a:defRPr>
            </a:defPPr>
            <a:lvl1pPr algn="l">
              <a:defRPr sz="2550" b="1">
                <a:solidFill>
                  <a:srgbClr val="2C5974"/>
                </a:solidFill>
                <a:latin typeface="Arial"/>
                <a:ea typeface="Arial"/>
                <a:cs typeface="Arial"/>
              </a:defRPr>
            </a:lvl1pPr>
            <a:lvl2pPr algn="l">
              <a:defRPr sz="2550" b="1">
                <a:solidFill>
                  <a:srgbClr val="2C5974"/>
                </a:solidFill>
                <a:latin typeface="Arial"/>
                <a:ea typeface="Arial"/>
                <a:cs typeface="Arial"/>
              </a:defRPr>
            </a:lvl2pPr>
            <a:lvl3pPr algn="l">
              <a:defRPr sz="2550" b="1">
                <a:solidFill>
                  <a:srgbClr val="2C5974"/>
                </a:solidFill>
                <a:latin typeface="Arial"/>
                <a:ea typeface="Arial"/>
                <a:cs typeface="Arial"/>
              </a:defRPr>
            </a:lvl3pPr>
            <a:lvl4pPr algn="l">
              <a:defRPr sz="2550" b="1">
                <a:solidFill>
                  <a:srgbClr val="2C5974"/>
                </a:solidFill>
                <a:latin typeface="Arial"/>
                <a:ea typeface="Arial"/>
                <a:cs typeface="Arial"/>
              </a:defRPr>
            </a:lvl4pPr>
            <a:lvl5pPr algn="l">
              <a:defRPr sz="2550" b="1">
                <a:solidFill>
                  <a:srgbClr val="2C5974"/>
                </a:solidFill>
                <a:latin typeface="Arial"/>
                <a:ea typeface="Arial"/>
                <a:cs typeface="Arial"/>
              </a:defRPr>
            </a:lvl5pPr>
            <a:lvl6pPr algn="l">
              <a:defRPr sz="2550" b="1">
                <a:solidFill>
                  <a:srgbClr val="2C5974"/>
                </a:solidFill>
                <a:latin typeface="Arial"/>
                <a:ea typeface="Arial"/>
                <a:cs typeface="Arial"/>
              </a:defRPr>
            </a:lvl6pPr>
            <a:lvl7pPr algn="l">
              <a:defRPr sz="2550" b="1">
                <a:solidFill>
                  <a:srgbClr val="2C5974"/>
                </a:solidFill>
                <a:latin typeface="Arial"/>
                <a:ea typeface="Arial"/>
                <a:cs typeface="Arial"/>
              </a:defRPr>
            </a:lvl7pPr>
            <a:lvl8pPr algn="l">
              <a:defRPr sz="2550" b="1">
                <a:solidFill>
                  <a:srgbClr val="2C5974"/>
                </a:solidFill>
                <a:latin typeface="Arial"/>
                <a:ea typeface="Arial"/>
                <a:cs typeface="Arial"/>
              </a:defRPr>
            </a:lvl8pPr>
            <a:lvl9pPr algn="l">
              <a:defRPr sz="2550" b="1">
                <a:solidFill>
                  <a:srgbClr val="2C5974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2550" b="1">
                <a:solidFill>
                  <a:srgbClr val="2C5974"/>
                </a:solidFill>
                <a:latin typeface="Arial"/>
                <a:ea typeface="Arial"/>
                <a:cs typeface="Arial"/>
              </a:defRPr>
            </a:pPr>
            <a:r>
              <a:rPr sz="2550" b="1">
                <a:solidFill>
                  <a:srgbClr val="2C5974"/>
                </a:solidFill>
                <a:latin typeface="Arial"/>
                <a:ea typeface="Arial"/>
                <a:cs typeface="Arial"/>
              </a:rPr>
              <a:t>Evidence or example</a:t>
            </a:r>
          </a:p>
        </p:txBody>
      </p:sp>
      <p:sp>
        <p:nvSpPr>
          <p:cNvPr id="7" name="Add your supporting detail. Include the sourc">
            <a:extLst xmlns:a="http://schemas.openxmlformats.org/drawingml/2006/main">
              <a:ext uri="{FF2B5EF4-FFF2-40B4-BE49-F238E27FC236}">
                <a16:creationId xmlns:a16="http://schemas.microsoft.com/office/drawing/2014/main" id="{30FB42FF-06D1-4F35-8F8B-4FE213FF54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62750" y="3543300"/>
            <a:ext cx="4810125" cy="1714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250" b="0">
                <a:solidFill>
                  <a:srgbClr val="526275"/>
                </a:solidFill>
                <a:latin typeface="Arial"/>
                <a:ea typeface="Arial"/>
                <a:cs typeface="Arial"/>
              </a:defRPr>
            </a:defPPr>
            <a:lvl1pPr algn="l">
              <a:defRPr sz="2250" b="0">
                <a:solidFill>
                  <a:srgbClr val="526275"/>
                </a:solidFill>
                <a:latin typeface="Arial"/>
                <a:ea typeface="Arial"/>
                <a:cs typeface="Arial"/>
              </a:defRPr>
            </a:lvl1pPr>
            <a:lvl2pPr algn="l">
              <a:defRPr sz="2250" b="0">
                <a:solidFill>
                  <a:srgbClr val="526275"/>
                </a:solidFill>
                <a:latin typeface="Arial"/>
                <a:ea typeface="Arial"/>
                <a:cs typeface="Arial"/>
              </a:defRPr>
            </a:lvl2pPr>
            <a:lvl3pPr algn="l">
              <a:defRPr sz="2250" b="0">
                <a:solidFill>
                  <a:srgbClr val="526275"/>
                </a:solidFill>
                <a:latin typeface="Arial"/>
                <a:ea typeface="Arial"/>
                <a:cs typeface="Arial"/>
              </a:defRPr>
            </a:lvl3pPr>
            <a:lvl4pPr algn="l">
              <a:defRPr sz="2250" b="0">
                <a:solidFill>
                  <a:srgbClr val="526275"/>
                </a:solidFill>
                <a:latin typeface="Arial"/>
                <a:ea typeface="Arial"/>
                <a:cs typeface="Arial"/>
              </a:defRPr>
            </a:lvl4pPr>
            <a:lvl5pPr algn="l">
              <a:defRPr sz="2250" b="0">
                <a:solidFill>
                  <a:srgbClr val="526275"/>
                </a:solidFill>
                <a:latin typeface="Arial"/>
                <a:ea typeface="Arial"/>
                <a:cs typeface="Arial"/>
              </a:defRPr>
            </a:lvl5pPr>
            <a:lvl6pPr algn="l">
              <a:defRPr sz="2250" b="0">
                <a:solidFill>
                  <a:srgbClr val="526275"/>
                </a:solidFill>
                <a:latin typeface="Arial"/>
                <a:ea typeface="Arial"/>
                <a:cs typeface="Arial"/>
              </a:defRPr>
            </a:lvl6pPr>
            <a:lvl7pPr algn="l">
              <a:defRPr sz="2250" b="0">
                <a:solidFill>
                  <a:srgbClr val="526275"/>
                </a:solidFill>
                <a:latin typeface="Arial"/>
                <a:ea typeface="Arial"/>
                <a:cs typeface="Arial"/>
              </a:defRPr>
            </a:lvl7pPr>
            <a:lvl8pPr algn="l">
              <a:defRPr sz="2250" b="0">
                <a:solidFill>
                  <a:srgbClr val="526275"/>
                </a:solidFill>
                <a:latin typeface="Arial"/>
                <a:ea typeface="Arial"/>
                <a:cs typeface="Arial"/>
              </a:defRPr>
            </a:lvl8pPr>
            <a:lvl9pPr algn="l">
              <a:defRPr sz="2250" b="0">
                <a:solidFill>
                  <a:srgbClr val="52627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2250" b="0">
                <a:solidFill>
                  <a:srgbClr val="526275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526275"/>
                </a:solidFill>
                <a:latin typeface="Arial"/>
                <a:ea typeface="Arial"/>
                <a:cs typeface="Arial"/>
              </a:rPr>
              <a:t>Add your supporting detail. Include the source and date where relevant.</a:t>
            </a:r>
          </a:p>
        </p:txBody>
      </p:sp>
    </p:spTree>
    <p:extLst>
      <p:ext uri="{BB962C8B-B14F-4D97-AF65-F5344CB8AC3E}">
        <p14:creationId xmlns:p14="http://schemas.microsoft.com/office/powerpoint/2010/main" val="643510795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Rehearsal">
            <a:extLst xmlns:a="http://schemas.openxmlformats.org/drawingml/2006/main">
              <a:ext uri="{FF2B5EF4-FFF2-40B4-BE49-F238E27FC236}">
                <a16:creationId xmlns:a16="http://schemas.microsoft.com/office/drawing/2014/main" id="{7E097D4C-4006-4ACD-A5CB-F1DAE99AC7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00050"/>
            <a:ext cx="1104900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600" b="1">
                <a:solidFill>
                  <a:srgbClr val="172B42"/>
                </a:solidFill>
                <a:latin typeface="Arial"/>
                <a:ea typeface="Arial"/>
                <a:cs typeface="Arial"/>
              </a:defRPr>
            </a:defPPr>
            <a:lvl1pPr algn="l">
              <a:defRPr sz="3600" b="1">
                <a:solidFill>
                  <a:srgbClr val="172B42"/>
                </a:solidFill>
                <a:latin typeface="Arial"/>
                <a:ea typeface="Arial"/>
                <a:cs typeface="Arial"/>
              </a:defRPr>
            </a:lvl1pPr>
            <a:lvl2pPr algn="l">
              <a:defRPr sz="3600" b="1">
                <a:solidFill>
                  <a:srgbClr val="172B42"/>
                </a:solidFill>
                <a:latin typeface="Arial"/>
                <a:ea typeface="Arial"/>
                <a:cs typeface="Arial"/>
              </a:defRPr>
            </a:lvl2pPr>
            <a:lvl3pPr algn="l">
              <a:defRPr sz="3600" b="1">
                <a:solidFill>
                  <a:srgbClr val="172B42"/>
                </a:solidFill>
                <a:latin typeface="Arial"/>
                <a:ea typeface="Arial"/>
                <a:cs typeface="Arial"/>
              </a:defRPr>
            </a:lvl3pPr>
            <a:lvl4pPr algn="l">
              <a:defRPr sz="3600" b="1">
                <a:solidFill>
                  <a:srgbClr val="172B42"/>
                </a:solidFill>
                <a:latin typeface="Arial"/>
                <a:ea typeface="Arial"/>
                <a:cs typeface="Arial"/>
              </a:defRPr>
            </a:lvl4pPr>
            <a:lvl5pPr algn="l">
              <a:defRPr sz="3600" b="1">
                <a:solidFill>
                  <a:srgbClr val="172B42"/>
                </a:solidFill>
                <a:latin typeface="Arial"/>
                <a:ea typeface="Arial"/>
                <a:cs typeface="Arial"/>
              </a:defRPr>
            </a:lvl5pPr>
            <a:lvl6pPr algn="l">
              <a:defRPr sz="3600" b="1">
                <a:solidFill>
                  <a:srgbClr val="172B42"/>
                </a:solidFill>
                <a:latin typeface="Arial"/>
                <a:ea typeface="Arial"/>
                <a:cs typeface="Arial"/>
              </a:defRPr>
            </a:lvl6pPr>
            <a:lvl7pPr algn="l">
              <a:defRPr sz="3600" b="1">
                <a:solidFill>
                  <a:srgbClr val="172B42"/>
                </a:solidFill>
                <a:latin typeface="Arial"/>
                <a:ea typeface="Arial"/>
                <a:cs typeface="Arial"/>
              </a:defRPr>
            </a:lvl7pPr>
            <a:lvl8pPr algn="l">
              <a:defRPr sz="3600" b="1">
                <a:solidFill>
                  <a:srgbClr val="172B42"/>
                </a:solidFill>
                <a:latin typeface="Arial"/>
                <a:ea typeface="Arial"/>
                <a:cs typeface="Arial"/>
              </a:defRPr>
            </a:lvl8pPr>
            <a:lvl9pPr algn="l">
              <a:defRPr sz="3600" b="1">
                <a:solidFill>
                  <a:srgbClr val="172B42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3600" b="1">
                <a:solidFill>
                  <a:srgbClr val="172B42"/>
                </a:solidFill>
                <a:latin typeface="Arial"/>
                <a:ea typeface="Arial"/>
                <a:cs typeface="Arial"/>
              </a:defRPr>
            </a:pPr>
            <a:r>
              <a:rPr sz="3600" b="1">
                <a:solidFill>
                  <a:srgbClr val="172B42"/>
                </a:solidFill>
                <a:latin typeface="Arial"/>
                <a:ea typeface="Arial"/>
                <a:cs typeface="Arial"/>
              </a:rPr>
              <a:t>Rehearsal</a:t>
            </a:r>
          </a:p>
        </p:txBody>
      </p:sp>
      <p:sp>
        <p:nvSpPr>
          <p:cNvPr id="2" name="Use Slide Show and Rehearse Timings in a supp">
            <a:extLst xmlns:a="http://schemas.openxmlformats.org/drawingml/2006/main">
              <a:ext uri="{FF2B5EF4-FFF2-40B4-BE49-F238E27FC236}">
                <a16:creationId xmlns:a16="http://schemas.microsoft.com/office/drawing/2014/main" id="{5F3AC0C6-3F76-4BFD-A517-7ED93AD687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143000"/>
            <a:ext cx="110490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650" b="0">
                <a:solidFill>
                  <a:srgbClr val="526275"/>
                </a:solidFill>
                <a:latin typeface="Arial"/>
                <a:ea typeface="Arial"/>
                <a:cs typeface="Arial"/>
              </a:defRPr>
            </a:defPPr>
            <a:lvl1pPr algn="l">
              <a:defRPr sz="1650" b="0">
                <a:solidFill>
                  <a:srgbClr val="526275"/>
                </a:solidFill>
                <a:latin typeface="Arial"/>
                <a:ea typeface="Arial"/>
                <a:cs typeface="Arial"/>
              </a:defRPr>
            </a:lvl1pPr>
            <a:lvl2pPr algn="l">
              <a:defRPr sz="1650" b="0">
                <a:solidFill>
                  <a:srgbClr val="526275"/>
                </a:solidFill>
                <a:latin typeface="Arial"/>
                <a:ea typeface="Arial"/>
                <a:cs typeface="Arial"/>
              </a:defRPr>
            </a:lvl2pPr>
            <a:lvl3pPr algn="l">
              <a:defRPr sz="1650" b="0">
                <a:solidFill>
                  <a:srgbClr val="526275"/>
                </a:solidFill>
                <a:latin typeface="Arial"/>
                <a:ea typeface="Arial"/>
                <a:cs typeface="Arial"/>
              </a:defRPr>
            </a:lvl3pPr>
            <a:lvl4pPr algn="l">
              <a:defRPr sz="1650" b="0">
                <a:solidFill>
                  <a:srgbClr val="526275"/>
                </a:solidFill>
                <a:latin typeface="Arial"/>
                <a:ea typeface="Arial"/>
                <a:cs typeface="Arial"/>
              </a:defRPr>
            </a:lvl4pPr>
            <a:lvl5pPr algn="l">
              <a:defRPr sz="1650" b="0">
                <a:solidFill>
                  <a:srgbClr val="526275"/>
                </a:solidFill>
                <a:latin typeface="Arial"/>
                <a:ea typeface="Arial"/>
                <a:cs typeface="Arial"/>
              </a:defRPr>
            </a:lvl5pPr>
            <a:lvl6pPr algn="l">
              <a:defRPr sz="1650" b="0">
                <a:solidFill>
                  <a:srgbClr val="526275"/>
                </a:solidFill>
                <a:latin typeface="Arial"/>
                <a:ea typeface="Arial"/>
                <a:cs typeface="Arial"/>
              </a:defRPr>
            </a:lvl6pPr>
            <a:lvl7pPr algn="l">
              <a:defRPr sz="1650" b="0">
                <a:solidFill>
                  <a:srgbClr val="526275"/>
                </a:solidFill>
                <a:latin typeface="Arial"/>
                <a:ea typeface="Arial"/>
                <a:cs typeface="Arial"/>
              </a:defRPr>
            </a:lvl7pPr>
            <a:lvl8pPr algn="l">
              <a:defRPr sz="1650" b="0">
                <a:solidFill>
                  <a:srgbClr val="526275"/>
                </a:solidFill>
                <a:latin typeface="Arial"/>
                <a:ea typeface="Arial"/>
                <a:cs typeface="Arial"/>
              </a:defRPr>
            </a:lvl8pPr>
            <a:lvl9pPr algn="l">
              <a:defRPr sz="1650" b="0">
                <a:solidFill>
                  <a:srgbClr val="52627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1650" b="0">
                <a:solidFill>
                  <a:srgbClr val="526275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526275"/>
                </a:solidFill>
                <a:latin typeface="Arial"/>
                <a:ea typeface="Arial"/>
                <a:cs typeface="Arial"/>
              </a:rPr>
              <a:t>Use Slide Show and Rehearse Timings in a supported edition.</a:t>
            </a:r>
          </a:p>
        </p:txBody>
      </p:sp>
      <p:sp>
        <p:nvSpPr>
          <p:cNvPr id="3" name="English editable starter. Replace prompts wit">
            <a:extLst xmlns:a="http://schemas.openxmlformats.org/drawingml/2006/main">
              <a:ext uri="{FF2B5EF4-FFF2-40B4-BE49-F238E27FC236}">
                <a16:creationId xmlns:a16="http://schemas.microsoft.com/office/drawing/2014/main" id="{A7787ABC-DECD-46D3-AD48-FB4E8A0381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486525"/>
            <a:ext cx="11049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200" b="0">
                <a:solidFill>
                  <a:srgbClr val="526275"/>
                </a:solidFill>
                <a:latin typeface="Arial"/>
                <a:ea typeface="Arial"/>
                <a:cs typeface="Arial"/>
              </a:defRPr>
            </a:defPPr>
            <a:lvl1pPr algn="l">
              <a:defRPr sz="1200" b="0">
                <a:solidFill>
                  <a:srgbClr val="526275"/>
                </a:solidFill>
                <a:latin typeface="Arial"/>
                <a:ea typeface="Arial"/>
                <a:cs typeface="Arial"/>
              </a:defRPr>
            </a:lvl1pPr>
            <a:lvl2pPr algn="l">
              <a:defRPr sz="1200" b="0">
                <a:solidFill>
                  <a:srgbClr val="526275"/>
                </a:solidFill>
                <a:latin typeface="Arial"/>
                <a:ea typeface="Arial"/>
                <a:cs typeface="Arial"/>
              </a:defRPr>
            </a:lvl2pPr>
            <a:lvl3pPr algn="l">
              <a:defRPr sz="1200" b="0">
                <a:solidFill>
                  <a:srgbClr val="526275"/>
                </a:solidFill>
                <a:latin typeface="Arial"/>
                <a:ea typeface="Arial"/>
                <a:cs typeface="Arial"/>
              </a:defRPr>
            </a:lvl3pPr>
            <a:lvl4pPr algn="l">
              <a:defRPr sz="1200" b="0">
                <a:solidFill>
                  <a:srgbClr val="526275"/>
                </a:solidFill>
                <a:latin typeface="Arial"/>
                <a:ea typeface="Arial"/>
                <a:cs typeface="Arial"/>
              </a:defRPr>
            </a:lvl4pPr>
            <a:lvl5pPr algn="l">
              <a:defRPr sz="1200" b="0">
                <a:solidFill>
                  <a:srgbClr val="526275"/>
                </a:solidFill>
                <a:latin typeface="Arial"/>
                <a:ea typeface="Arial"/>
                <a:cs typeface="Arial"/>
              </a:defRPr>
            </a:lvl5pPr>
            <a:lvl6pPr algn="l">
              <a:defRPr sz="1200" b="0">
                <a:solidFill>
                  <a:srgbClr val="526275"/>
                </a:solidFill>
                <a:latin typeface="Arial"/>
                <a:ea typeface="Arial"/>
                <a:cs typeface="Arial"/>
              </a:defRPr>
            </a:lvl6pPr>
            <a:lvl7pPr algn="l">
              <a:defRPr sz="1200" b="0">
                <a:solidFill>
                  <a:srgbClr val="526275"/>
                </a:solidFill>
                <a:latin typeface="Arial"/>
                <a:ea typeface="Arial"/>
                <a:cs typeface="Arial"/>
              </a:defRPr>
            </a:lvl7pPr>
            <a:lvl8pPr algn="l">
              <a:defRPr sz="1200" b="0">
                <a:solidFill>
                  <a:srgbClr val="526275"/>
                </a:solidFill>
                <a:latin typeface="Arial"/>
                <a:ea typeface="Arial"/>
                <a:cs typeface="Arial"/>
              </a:defRPr>
            </a:lvl8pPr>
            <a:lvl9pPr algn="l">
              <a:defRPr sz="1200" b="0">
                <a:solidFill>
                  <a:srgbClr val="52627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1200" b="0">
                <a:solidFill>
                  <a:srgbClr val="526275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526275"/>
                </a:solidFill>
                <a:latin typeface="Arial"/>
                <a:ea typeface="Arial"/>
                <a:cs typeface="Arial"/>
              </a:rPr>
              <a:t>English editable starter. Replace prompts with your own content.</a:t>
            </a:r>
          </a:p>
        </p:txBody>
      </p:sp>
      <p:sp>
        <p:nvSpPr>
          <p:cNvPr id="4" name="Main point">
            <a:extLst xmlns:a="http://schemas.openxmlformats.org/drawingml/2006/main">
              <a:ext uri="{FF2B5EF4-FFF2-40B4-BE49-F238E27FC236}">
                <a16:creationId xmlns:a16="http://schemas.microsoft.com/office/drawing/2014/main" id="{11D9B513-8D92-47F7-A8EF-3A5FC7B4F1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714625"/>
            <a:ext cx="519112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550" b="1">
                <a:solidFill>
                  <a:srgbClr val="2C5974"/>
                </a:solidFill>
                <a:latin typeface="Arial"/>
                <a:ea typeface="Arial"/>
                <a:cs typeface="Arial"/>
              </a:defRPr>
            </a:defPPr>
            <a:lvl1pPr algn="l">
              <a:defRPr sz="2550" b="1">
                <a:solidFill>
                  <a:srgbClr val="2C5974"/>
                </a:solidFill>
                <a:latin typeface="Arial"/>
                <a:ea typeface="Arial"/>
                <a:cs typeface="Arial"/>
              </a:defRPr>
            </a:lvl1pPr>
            <a:lvl2pPr algn="l">
              <a:defRPr sz="2550" b="1">
                <a:solidFill>
                  <a:srgbClr val="2C5974"/>
                </a:solidFill>
                <a:latin typeface="Arial"/>
                <a:ea typeface="Arial"/>
                <a:cs typeface="Arial"/>
              </a:defRPr>
            </a:lvl2pPr>
            <a:lvl3pPr algn="l">
              <a:defRPr sz="2550" b="1">
                <a:solidFill>
                  <a:srgbClr val="2C5974"/>
                </a:solidFill>
                <a:latin typeface="Arial"/>
                <a:ea typeface="Arial"/>
                <a:cs typeface="Arial"/>
              </a:defRPr>
            </a:lvl3pPr>
            <a:lvl4pPr algn="l">
              <a:defRPr sz="2550" b="1">
                <a:solidFill>
                  <a:srgbClr val="2C5974"/>
                </a:solidFill>
                <a:latin typeface="Arial"/>
                <a:ea typeface="Arial"/>
                <a:cs typeface="Arial"/>
              </a:defRPr>
            </a:lvl4pPr>
            <a:lvl5pPr algn="l">
              <a:defRPr sz="2550" b="1">
                <a:solidFill>
                  <a:srgbClr val="2C5974"/>
                </a:solidFill>
                <a:latin typeface="Arial"/>
                <a:ea typeface="Arial"/>
                <a:cs typeface="Arial"/>
              </a:defRPr>
            </a:lvl5pPr>
            <a:lvl6pPr algn="l">
              <a:defRPr sz="2550" b="1">
                <a:solidFill>
                  <a:srgbClr val="2C5974"/>
                </a:solidFill>
                <a:latin typeface="Arial"/>
                <a:ea typeface="Arial"/>
                <a:cs typeface="Arial"/>
              </a:defRPr>
            </a:lvl6pPr>
            <a:lvl7pPr algn="l">
              <a:defRPr sz="2550" b="1">
                <a:solidFill>
                  <a:srgbClr val="2C5974"/>
                </a:solidFill>
                <a:latin typeface="Arial"/>
                <a:ea typeface="Arial"/>
                <a:cs typeface="Arial"/>
              </a:defRPr>
            </a:lvl7pPr>
            <a:lvl8pPr algn="l">
              <a:defRPr sz="2550" b="1">
                <a:solidFill>
                  <a:srgbClr val="2C5974"/>
                </a:solidFill>
                <a:latin typeface="Arial"/>
                <a:ea typeface="Arial"/>
                <a:cs typeface="Arial"/>
              </a:defRPr>
            </a:lvl8pPr>
            <a:lvl9pPr algn="l">
              <a:defRPr sz="2550" b="1">
                <a:solidFill>
                  <a:srgbClr val="2C5974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2550" b="1">
                <a:solidFill>
                  <a:srgbClr val="2C5974"/>
                </a:solidFill>
                <a:latin typeface="Arial"/>
                <a:ea typeface="Arial"/>
                <a:cs typeface="Arial"/>
              </a:defRPr>
            </a:pPr>
            <a:r>
              <a:rPr sz="2550" b="1">
                <a:solidFill>
                  <a:srgbClr val="2C5974"/>
                </a:solidFill>
                <a:latin typeface="Arial"/>
                <a:ea typeface="Arial"/>
                <a:cs typeface="Arial"/>
              </a:rPr>
              <a:t>Main point</a:t>
            </a:r>
          </a:p>
        </p:txBody>
      </p:sp>
      <p:sp>
        <p:nvSpPr>
          <p:cNvPr id="5" name="Add a concise statement that answers the ques">
            <a:extLst xmlns:a="http://schemas.openxmlformats.org/drawingml/2006/main">
              <a:ext uri="{FF2B5EF4-FFF2-40B4-BE49-F238E27FC236}">
                <a16:creationId xmlns:a16="http://schemas.microsoft.com/office/drawing/2014/main" id="{7B0C6074-7CB0-4837-A7B6-5A22038B8D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543300"/>
            <a:ext cx="4953000" cy="1714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250" b="0">
                <a:solidFill>
                  <a:srgbClr val="172B42"/>
                </a:solidFill>
                <a:latin typeface="Arial"/>
                <a:ea typeface="Arial"/>
                <a:cs typeface="Arial"/>
              </a:defRPr>
            </a:defPPr>
            <a:lvl1pPr algn="l">
              <a:defRPr sz="2250" b="0">
                <a:solidFill>
                  <a:srgbClr val="172B42"/>
                </a:solidFill>
                <a:latin typeface="Arial"/>
                <a:ea typeface="Arial"/>
                <a:cs typeface="Arial"/>
              </a:defRPr>
            </a:lvl1pPr>
            <a:lvl2pPr algn="l">
              <a:defRPr sz="2250" b="0">
                <a:solidFill>
                  <a:srgbClr val="172B42"/>
                </a:solidFill>
                <a:latin typeface="Arial"/>
                <a:ea typeface="Arial"/>
                <a:cs typeface="Arial"/>
              </a:defRPr>
            </a:lvl2pPr>
            <a:lvl3pPr algn="l">
              <a:defRPr sz="2250" b="0">
                <a:solidFill>
                  <a:srgbClr val="172B42"/>
                </a:solidFill>
                <a:latin typeface="Arial"/>
                <a:ea typeface="Arial"/>
                <a:cs typeface="Arial"/>
              </a:defRPr>
            </a:lvl3pPr>
            <a:lvl4pPr algn="l">
              <a:defRPr sz="2250" b="0">
                <a:solidFill>
                  <a:srgbClr val="172B42"/>
                </a:solidFill>
                <a:latin typeface="Arial"/>
                <a:ea typeface="Arial"/>
                <a:cs typeface="Arial"/>
              </a:defRPr>
            </a:lvl4pPr>
            <a:lvl5pPr algn="l">
              <a:defRPr sz="2250" b="0">
                <a:solidFill>
                  <a:srgbClr val="172B42"/>
                </a:solidFill>
                <a:latin typeface="Arial"/>
                <a:ea typeface="Arial"/>
                <a:cs typeface="Arial"/>
              </a:defRPr>
            </a:lvl5pPr>
            <a:lvl6pPr algn="l">
              <a:defRPr sz="2250" b="0">
                <a:solidFill>
                  <a:srgbClr val="172B42"/>
                </a:solidFill>
                <a:latin typeface="Arial"/>
                <a:ea typeface="Arial"/>
                <a:cs typeface="Arial"/>
              </a:defRPr>
            </a:lvl6pPr>
            <a:lvl7pPr algn="l">
              <a:defRPr sz="2250" b="0">
                <a:solidFill>
                  <a:srgbClr val="172B42"/>
                </a:solidFill>
                <a:latin typeface="Arial"/>
                <a:ea typeface="Arial"/>
                <a:cs typeface="Arial"/>
              </a:defRPr>
            </a:lvl7pPr>
            <a:lvl8pPr algn="l">
              <a:defRPr sz="2250" b="0">
                <a:solidFill>
                  <a:srgbClr val="172B42"/>
                </a:solidFill>
                <a:latin typeface="Arial"/>
                <a:ea typeface="Arial"/>
                <a:cs typeface="Arial"/>
              </a:defRPr>
            </a:lvl8pPr>
            <a:lvl9pPr algn="l">
              <a:defRPr sz="2250" b="0">
                <a:solidFill>
                  <a:srgbClr val="172B42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2250" b="0">
                <a:solidFill>
                  <a:srgbClr val="172B42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172B42"/>
                </a:solidFill>
                <a:latin typeface="Arial"/>
                <a:ea typeface="Arial"/>
                <a:cs typeface="Arial"/>
              </a:rPr>
              <a:t>Add a concise statement that answers the question above.</a:t>
            </a:r>
          </a:p>
        </p:txBody>
      </p:sp>
      <p:sp>
        <p:nvSpPr>
          <p:cNvPr id="6" name="Evidence or example">
            <a:extLst xmlns:a="http://schemas.openxmlformats.org/drawingml/2006/main">
              <a:ext uri="{FF2B5EF4-FFF2-40B4-BE49-F238E27FC236}">
                <a16:creationId xmlns:a16="http://schemas.microsoft.com/office/drawing/2014/main" id="{7881B286-DC30-419F-8D22-5A8DE16B97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62750" y="2714625"/>
            <a:ext cx="481012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550" b="1">
                <a:solidFill>
                  <a:srgbClr val="2C5974"/>
                </a:solidFill>
                <a:latin typeface="Arial"/>
                <a:ea typeface="Arial"/>
                <a:cs typeface="Arial"/>
              </a:defRPr>
            </a:defPPr>
            <a:lvl1pPr algn="l">
              <a:defRPr sz="2550" b="1">
                <a:solidFill>
                  <a:srgbClr val="2C5974"/>
                </a:solidFill>
                <a:latin typeface="Arial"/>
                <a:ea typeface="Arial"/>
                <a:cs typeface="Arial"/>
              </a:defRPr>
            </a:lvl1pPr>
            <a:lvl2pPr algn="l">
              <a:defRPr sz="2550" b="1">
                <a:solidFill>
                  <a:srgbClr val="2C5974"/>
                </a:solidFill>
                <a:latin typeface="Arial"/>
                <a:ea typeface="Arial"/>
                <a:cs typeface="Arial"/>
              </a:defRPr>
            </a:lvl2pPr>
            <a:lvl3pPr algn="l">
              <a:defRPr sz="2550" b="1">
                <a:solidFill>
                  <a:srgbClr val="2C5974"/>
                </a:solidFill>
                <a:latin typeface="Arial"/>
                <a:ea typeface="Arial"/>
                <a:cs typeface="Arial"/>
              </a:defRPr>
            </a:lvl3pPr>
            <a:lvl4pPr algn="l">
              <a:defRPr sz="2550" b="1">
                <a:solidFill>
                  <a:srgbClr val="2C5974"/>
                </a:solidFill>
                <a:latin typeface="Arial"/>
                <a:ea typeface="Arial"/>
                <a:cs typeface="Arial"/>
              </a:defRPr>
            </a:lvl4pPr>
            <a:lvl5pPr algn="l">
              <a:defRPr sz="2550" b="1">
                <a:solidFill>
                  <a:srgbClr val="2C5974"/>
                </a:solidFill>
                <a:latin typeface="Arial"/>
                <a:ea typeface="Arial"/>
                <a:cs typeface="Arial"/>
              </a:defRPr>
            </a:lvl5pPr>
            <a:lvl6pPr algn="l">
              <a:defRPr sz="2550" b="1">
                <a:solidFill>
                  <a:srgbClr val="2C5974"/>
                </a:solidFill>
                <a:latin typeface="Arial"/>
                <a:ea typeface="Arial"/>
                <a:cs typeface="Arial"/>
              </a:defRPr>
            </a:lvl6pPr>
            <a:lvl7pPr algn="l">
              <a:defRPr sz="2550" b="1">
                <a:solidFill>
                  <a:srgbClr val="2C5974"/>
                </a:solidFill>
                <a:latin typeface="Arial"/>
                <a:ea typeface="Arial"/>
                <a:cs typeface="Arial"/>
              </a:defRPr>
            </a:lvl7pPr>
            <a:lvl8pPr algn="l">
              <a:defRPr sz="2550" b="1">
                <a:solidFill>
                  <a:srgbClr val="2C5974"/>
                </a:solidFill>
                <a:latin typeface="Arial"/>
                <a:ea typeface="Arial"/>
                <a:cs typeface="Arial"/>
              </a:defRPr>
            </a:lvl8pPr>
            <a:lvl9pPr algn="l">
              <a:defRPr sz="2550" b="1">
                <a:solidFill>
                  <a:srgbClr val="2C5974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2550" b="1">
                <a:solidFill>
                  <a:srgbClr val="2C5974"/>
                </a:solidFill>
                <a:latin typeface="Arial"/>
                <a:ea typeface="Arial"/>
                <a:cs typeface="Arial"/>
              </a:defRPr>
            </a:pPr>
            <a:r>
              <a:rPr sz="2550" b="1">
                <a:solidFill>
                  <a:srgbClr val="2C5974"/>
                </a:solidFill>
                <a:latin typeface="Arial"/>
                <a:ea typeface="Arial"/>
                <a:cs typeface="Arial"/>
              </a:rPr>
              <a:t>Evidence or example</a:t>
            </a:r>
          </a:p>
        </p:txBody>
      </p:sp>
      <p:sp>
        <p:nvSpPr>
          <p:cNvPr id="7" name="Add your supporting detail. Include the sourc">
            <a:extLst xmlns:a="http://schemas.openxmlformats.org/drawingml/2006/main">
              <a:ext uri="{FF2B5EF4-FFF2-40B4-BE49-F238E27FC236}">
                <a16:creationId xmlns:a16="http://schemas.microsoft.com/office/drawing/2014/main" id="{7A484B8B-5A2E-4460-B376-236C8C22A5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62750" y="3543300"/>
            <a:ext cx="4810125" cy="1714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250" b="0">
                <a:solidFill>
                  <a:srgbClr val="526275"/>
                </a:solidFill>
                <a:latin typeface="Arial"/>
                <a:ea typeface="Arial"/>
                <a:cs typeface="Arial"/>
              </a:defRPr>
            </a:defPPr>
            <a:lvl1pPr algn="l">
              <a:defRPr sz="2250" b="0">
                <a:solidFill>
                  <a:srgbClr val="526275"/>
                </a:solidFill>
                <a:latin typeface="Arial"/>
                <a:ea typeface="Arial"/>
                <a:cs typeface="Arial"/>
              </a:defRPr>
            </a:lvl1pPr>
            <a:lvl2pPr algn="l">
              <a:defRPr sz="2250" b="0">
                <a:solidFill>
                  <a:srgbClr val="526275"/>
                </a:solidFill>
                <a:latin typeface="Arial"/>
                <a:ea typeface="Arial"/>
                <a:cs typeface="Arial"/>
              </a:defRPr>
            </a:lvl2pPr>
            <a:lvl3pPr algn="l">
              <a:defRPr sz="2250" b="0">
                <a:solidFill>
                  <a:srgbClr val="526275"/>
                </a:solidFill>
                <a:latin typeface="Arial"/>
                <a:ea typeface="Arial"/>
                <a:cs typeface="Arial"/>
              </a:defRPr>
            </a:lvl3pPr>
            <a:lvl4pPr algn="l">
              <a:defRPr sz="2250" b="0">
                <a:solidFill>
                  <a:srgbClr val="526275"/>
                </a:solidFill>
                <a:latin typeface="Arial"/>
                <a:ea typeface="Arial"/>
                <a:cs typeface="Arial"/>
              </a:defRPr>
            </a:lvl4pPr>
            <a:lvl5pPr algn="l">
              <a:defRPr sz="2250" b="0">
                <a:solidFill>
                  <a:srgbClr val="526275"/>
                </a:solidFill>
                <a:latin typeface="Arial"/>
                <a:ea typeface="Arial"/>
                <a:cs typeface="Arial"/>
              </a:defRPr>
            </a:lvl5pPr>
            <a:lvl6pPr algn="l">
              <a:defRPr sz="2250" b="0">
                <a:solidFill>
                  <a:srgbClr val="526275"/>
                </a:solidFill>
                <a:latin typeface="Arial"/>
                <a:ea typeface="Arial"/>
                <a:cs typeface="Arial"/>
              </a:defRPr>
            </a:lvl6pPr>
            <a:lvl7pPr algn="l">
              <a:defRPr sz="2250" b="0">
                <a:solidFill>
                  <a:srgbClr val="526275"/>
                </a:solidFill>
                <a:latin typeface="Arial"/>
                <a:ea typeface="Arial"/>
                <a:cs typeface="Arial"/>
              </a:defRPr>
            </a:lvl7pPr>
            <a:lvl8pPr algn="l">
              <a:defRPr sz="2250" b="0">
                <a:solidFill>
                  <a:srgbClr val="526275"/>
                </a:solidFill>
                <a:latin typeface="Arial"/>
                <a:ea typeface="Arial"/>
                <a:cs typeface="Arial"/>
              </a:defRPr>
            </a:lvl8pPr>
            <a:lvl9pPr algn="l">
              <a:defRPr sz="2250" b="0">
                <a:solidFill>
                  <a:srgbClr val="52627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2250" b="0">
                <a:solidFill>
                  <a:srgbClr val="526275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526275"/>
                </a:solidFill>
                <a:latin typeface="Arial"/>
                <a:ea typeface="Arial"/>
                <a:cs typeface="Arial"/>
              </a:rPr>
              <a:t>Add your supporting detail. Include the source and date where relevant.</a:t>
            </a:r>
          </a:p>
        </p:txBody>
      </p:sp>
    </p:spTree>
    <p:extLst>
      <p:ext uri="{BB962C8B-B14F-4D97-AF65-F5344CB8AC3E}">
        <p14:creationId xmlns:p14="http://schemas.microsoft.com/office/powerpoint/2010/main" val="1351717886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Review">
            <a:extLst xmlns:a="http://schemas.openxmlformats.org/drawingml/2006/main">
              <a:ext uri="{FF2B5EF4-FFF2-40B4-BE49-F238E27FC236}">
                <a16:creationId xmlns:a16="http://schemas.microsoft.com/office/drawing/2014/main" id="{E57E9FB7-E932-4C09-BA90-F0A5B9A443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00050"/>
            <a:ext cx="1104900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600" b="1">
                <a:solidFill>
                  <a:srgbClr val="172B42"/>
                </a:solidFill>
                <a:latin typeface="Arial"/>
                <a:ea typeface="Arial"/>
                <a:cs typeface="Arial"/>
              </a:defRPr>
            </a:defPPr>
            <a:lvl1pPr algn="l">
              <a:defRPr sz="3600" b="1">
                <a:solidFill>
                  <a:srgbClr val="172B42"/>
                </a:solidFill>
                <a:latin typeface="Arial"/>
                <a:ea typeface="Arial"/>
                <a:cs typeface="Arial"/>
              </a:defRPr>
            </a:lvl1pPr>
            <a:lvl2pPr algn="l">
              <a:defRPr sz="3600" b="1">
                <a:solidFill>
                  <a:srgbClr val="172B42"/>
                </a:solidFill>
                <a:latin typeface="Arial"/>
                <a:ea typeface="Arial"/>
                <a:cs typeface="Arial"/>
              </a:defRPr>
            </a:lvl2pPr>
            <a:lvl3pPr algn="l">
              <a:defRPr sz="3600" b="1">
                <a:solidFill>
                  <a:srgbClr val="172B42"/>
                </a:solidFill>
                <a:latin typeface="Arial"/>
                <a:ea typeface="Arial"/>
                <a:cs typeface="Arial"/>
              </a:defRPr>
            </a:lvl3pPr>
            <a:lvl4pPr algn="l">
              <a:defRPr sz="3600" b="1">
                <a:solidFill>
                  <a:srgbClr val="172B42"/>
                </a:solidFill>
                <a:latin typeface="Arial"/>
                <a:ea typeface="Arial"/>
                <a:cs typeface="Arial"/>
              </a:defRPr>
            </a:lvl4pPr>
            <a:lvl5pPr algn="l">
              <a:defRPr sz="3600" b="1">
                <a:solidFill>
                  <a:srgbClr val="172B42"/>
                </a:solidFill>
                <a:latin typeface="Arial"/>
                <a:ea typeface="Arial"/>
                <a:cs typeface="Arial"/>
              </a:defRPr>
            </a:lvl5pPr>
            <a:lvl6pPr algn="l">
              <a:defRPr sz="3600" b="1">
                <a:solidFill>
                  <a:srgbClr val="172B42"/>
                </a:solidFill>
                <a:latin typeface="Arial"/>
                <a:ea typeface="Arial"/>
                <a:cs typeface="Arial"/>
              </a:defRPr>
            </a:lvl6pPr>
            <a:lvl7pPr algn="l">
              <a:defRPr sz="3600" b="1">
                <a:solidFill>
                  <a:srgbClr val="172B42"/>
                </a:solidFill>
                <a:latin typeface="Arial"/>
                <a:ea typeface="Arial"/>
                <a:cs typeface="Arial"/>
              </a:defRPr>
            </a:lvl7pPr>
            <a:lvl8pPr algn="l">
              <a:defRPr sz="3600" b="1">
                <a:solidFill>
                  <a:srgbClr val="172B42"/>
                </a:solidFill>
                <a:latin typeface="Arial"/>
                <a:ea typeface="Arial"/>
                <a:cs typeface="Arial"/>
              </a:defRPr>
            </a:lvl8pPr>
            <a:lvl9pPr algn="l">
              <a:defRPr sz="3600" b="1">
                <a:solidFill>
                  <a:srgbClr val="172B42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3600" b="1">
                <a:solidFill>
                  <a:srgbClr val="172B42"/>
                </a:solidFill>
                <a:latin typeface="Arial"/>
                <a:ea typeface="Arial"/>
                <a:cs typeface="Arial"/>
              </a:defRPr>
            </a:pPr>
            <a:r>
              <a:rPr sz="3600" b="1">
                <a:solidFill>
                  <a:srgbClr val="172B42"/>
                </a:solidFill>
                <a:latin typeface="Arial"/>
                <a:ea typeface="Arial"/>
                <a:cs typeface="Arial"/>
              </a:rPr>
              <a:t>Review</a:t>
            </a:r>
          </a:p>
        </p:txBody>
      </p:sp>
      <p:sp>
        <p:nvSpPr>
          <p:cNvPr id="2" name="Compare the recorded timing with the time ava">
            <a:extLst xmlns:a="http://schemas.openxmlformats.org/drawingml/2006/main">
              <a:ext uri="{FF2B5EF4-FFF2-40B4-BE49-F238E27FC236}">
                <a16:creationId xmlns:a16="http://schemas.microsoft.com/office/drawing/2014/main" id="{1D5E4623-F317-4054-9A10-0088C3772D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143000"/>
            <a:ext cx="110490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650" b="0">
                <a:solidFill>
                  <a:srgbClr val="526275"/>
                </a:solidFill>
                <a:latin typeface="Arial"/>
                <a:ea typeface="Arial"/>
                <a:cs typeface="Arial"/>
              </a:defRPr>
            </a:defPPr>
            <a:lvl1pPr algn="l">
              <a:defRPr sz="1650" b="0">
                <a:solidFill>
                  <a:srgbClr val="526275"/>
                </a:solidFill>
                <a:latin typeface="Arial"/>
                <a:ea typeface="Arial"/>
                <a:cs typeface="Arial"/>
              </a:defRPr>
            </a:lvl1pPr>
            <a:lvl2pPr algn="l">
              <a:defRPr sz="1650" b="0">
                <a:solidFill>
                  <a:srgbClr val="526275"/>
                </a:solidFill>
                <a:latin typeface="Arial"/>
                <a:ea typeface="Arial"/>
                <a:cs typeface="Arial"/>
              </a:defRPr>
            </a:lvl2pPr>
            <a:lvl3pPr algn="l">
              <a:defRPr sz="1650" b="0">
                <a:solidFill>
                  <a:srgbClr val="526275"/>
                </a:solidFill>
                <a:latin typeface="Arial"/>
                <a:ea typeface="Arial"/>
                <a:cs typeface="Arial"/>
              </a:defRPr>
            </a:lvl3pPr>
            <a:lvl4pPr algn="l">
              <a:defRPr sz="1650" b="0">
                <a:solidFill>
                  <a:srgbClr val="526275"/>
                </a:solidFill>
                <a:latin typeface="Arial"/>
                <a:ea typeface="Arial"/>
                <a:cs typeface="Arial"/>
              </a:defRPr>
            </a:lvl4pPr>
            <a:lvl5pPr algn="l">
              <a:defRPr sz="1650" b="0">
                <a:solidFill>
                  <a:srgbClr val="526275"/>
                </a:solidFill>
                <a:latin typeface="Arial"/>
                <a:ea typeface="Arial"/>
                <a:cs typeface="Arial"/>
              </a:defRPr>
            </a:lvl5pPr>
            <a:lvl6pPr algn="l">
              <a:defRPr sz="1650" b="0">
                <a:solidFill>
                  <a:srgbClr val="526275"/>
                </a:solidFill>
                <a:latin typeface="Arial"/>
                <a:ea typeface="Arial"/>
                <a:cs typeface="Arial"/>
              </a:defRPr>
            </a:lvl6pPr>
            <a:lvl7pPr algn="l">
              <a:defRPr sz="1650" b="0">
                <a:solidFill>
                  <a:srgbClr val="526275"/>
                </a:solidFill>
                <a:latin typeface="Arial"/>
                <a:ea typeface="Arial"/>
                <a:cs typeface="Arial"/>
              </a:defRPr>
            </a:lvl7pPr>
            <a:lvl8pPr algn="l">
              <a:defRPr sz="1650" b="0">
                <a:solidFill>
                  <a:srgbClr val="526275"/>
                </a:solidFill>
                <a:latin typeface="Arial"/>
                <a:ea typeface="Arial"/>
                <a:cs typeface="Arial"/>
              </a:defRPr>
            </a:lvl8pPr>
            <a:lvl9pPr algn="l">
              <a:defRPr sz="1650" b="0">
                <a:solidFill>
                  <a:srgbClr val="52627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1650" b="0">
                <a:solidFill>
                  <a:srgbClr val="526275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526275"/>
                </a:solidFill>
                <a:latin typeface="Arial"/>
                <a:ea typeface="Arial"/>
                <a:cs typeface="Arial"/>
              </a:rPr>
              <a:t>Compare the recorded timing with the time available.</a:t>
            </a:r>
          </a:p>
        </p:txBody>
      </p:sp>
      <p:sp>
        <p:nvSpPr>
          <p:cNvPr id="3" name="English editable starter. Replace prompts wit">
            <a:extLst xmlns:a="http://schemas.openxmlformats.org/drawingml/2006/main">
              <a:ext uri="{FF2B5EF4-FFF2-40B4-BE49-F238E27FC236}">
                <a16:creationId xmlns:a16="http://schemas.microsoft.com/office/drawing/2014/main" id="{96458626-4D78-43AA-93FA-858AA3A37B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486525"/>
            <a:ext cx="11049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200" b="0">
                <a:solidFill>
                  <a:srgbClr val="526275"/>
                </a:solidFill>
                <a:latin typeface="Arial"/>
                <a:ea typeface="Arial"/>
                <a:cs typeface="Arial"/>
              </a:defRPr>
            </a:defPPr>
            <a:lvl1pPr algn="l">
              <a:defRPr sz="1200" b="0">
                <a:solidFill>
                  <a:srgbClr val="526275"/>
                </a:solidFill>
                <a:latin typeface="Arial"/>
                <a:ea typeface="Arial"/>
                <a:cs typeface="Arial"/>
              </a:defRPr>
            </a:lvl1pPr>
            <a:lvl2pPr algn="l">
              <a:defRPr sz="1200" b="0">
                <a:solidFill>
                  <a:srgbClr val="526275"/>
                </a:solidFill>
                <a:latin typeface="Arial"/>
                <a:ea typeface="Arial"/>
                <a:cs typeface="Arial"/>
              </a:defRPr>
            </a:lvl2pPr>
            <a:lvl3pPr algn="l">
              <a:defRPr sz="1200" b="0">
                <a:solidFill>
                  <a:srgbClr val="526275"/>
                </a:solidFill>
                <a:latin typeface="Arial"/>
                <a:ea typeface="Arial"/>
                <a:cs typeface="Arial"/>
              </a:defRPr>
            </a:lvl3pPr>
            <a:lvl4pPr algn="l">
              <a:defRPr sz="1200" b="0">
                <a:solidFill>
                  <a:srgbClr val="526275"/>
                </a:solidFill>
                <a:latin typeface="Arial"/>
                <a:ea typeface="Arial"/>
                <a:cs typeface="Arial"/>
              </a:defRPr>
            </a:lvl4pPr>
            <a:lvl5pPr algn="l">
              <a:defRPr sz="1200" b="0">
                <a:solidFill>
                  <a:srgbClr val="526275"/>
                </a:solidFill>
                <a:latin typeface="Arial"/>
                <a:ea typeface="Arial"/>
                <a:cs typeface="Arial"/>
              </a:defRPr>
            </a:lvl5pPr>
            <a:lvl6pPr algn="l">
              <a:defRPr sz="1200" b="0">
                <a:solidFill>
                  <a:srgbClr val="526275"/>
                </a:solidFill>
                <a:latin typeface="Arial"/>
                <a:ea typeface="Arial"/>
                <a:cs typeface="Arial"/>
              </a:defRPr>
            </a:lvl6pPr>
            <a:lvl7pPr algn="l">
              <a:defRPr sz="1200" b="0">
                <a:solidFill>
                  <a:srgbClr val="526275"/>
                </a:solidFill>
                <a:latin typeface="Arial"/>
                <a:ea typeface="Arial"/>
                <a:cs typeface="Arial"/>
              </a:defRPr>
            </a:lvl7pPr>
            <a:lvl8pPr algn="l">
              <a:defRPr sz="1200" b="0">
                <a:solidFill>
                  <a:srgbClr val="526275"/>
                </a:solidFill>
                <a:latin typeface="Arial"/>
                <a:ea typeface="Arial"/>
                <a:cs typeface="Arial"/>
              </a:defRPr>
            </a:lvl8pPr>
            <a:lvl9pPr algn="l">
              <a:defRPr sz="1200" b="0">
                <a:solidFill>
                  <a:srgbClr val="52627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1200" b="0">
                <a:solidFill>
                  <a:srgbClr val="526275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526275"/>
                </a:solidFill>
                <a:latin typeface="Arial"/>
                <a:ea typeface="Arial"/>
                <a:cs typeface="Arial"/>
              </a:rPr>
              <a:t>English editable starter. Replace prompts with your own content.</a:t>
            </a:r>
          </a:p>
        </p:txBody>
      </p:sp>
      <p:sp>
        <p:nvSpPr>
          <p:cNvPr id="4" name="Main point">
            <a:extLst xmlns:a="http://schemas.openxmlformats.org/drawingml/2006/main">
              <a:ext uri="{FF2B5EF4-FFF2-40B4-BE49-F238E27FC236}">
                <a16:creationId xmlns:a16="http://schemas.microsoft.com/office/drawing/2014/main" id="{5ACA0805-AD11-4B69-93B8-97F4B7EFB1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714625"/>
            <a:ext cx="519112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550" b="1">
                <a:solidFill>
                  <a:srgbClr val="2C5974"/>
                </a:solidFill>
                <a:latin typeface="Arial"/>
                <a:ea typeface="Arial"/>
                <a:cs typeface="Arial"/>
              </a:defRPr>
            </a:defPPr>
            <a:lvl1pPr algn="l">
              <a:defRPr sz="2550" b="1">
                <a:solidFill>
                  <a:srgbClr val="2C5974"/>
                </a:solidFill>
                <a:latin typeface="Arial"/>
                <a:ea typeface="Arial"/>
                <a:cs typeface="Arial"/>
              </a:defRPr>
            </a:lvl1pPr>
            <a:lvl2pPr algn="l">
              <a:defRPr sz="2550" b="1">
                <a:solidFill>
                  <a:srgbClr val="2C5974"/>
                </a:solidFill>
                <a:latin typeface="Arial"/>
                <a:ea typeface="Arial"/>
                <a:cs typeface="Arial"/>
              </a:defRPr>
            </a:lvl2pPr>
            <a:lvl3pPr algn="l">
              <a:defRPr sz="2550" b="1">
                <a:solidFill>
                  <a:srgbClr val="2C5974"/>
                </a:solidFill>
                <a:latin typeface="Arial"/>
                <a:ea typeface="Arial"/>
                <a:cs typeface="Arial"/>
              </a:defRPr>
            </a:lvl3pPr>
            <a:lvl4pPr algn="l">
              <a:defRPr sz="2550" b="1">
                <a:solidFill>
                  <a:srgbClr val="2C5974"/>
                </a:solidFill>
                <a:latin typeface="Arial"/>
                <a:ea typeface="Arial"/>
                <a:cs typeface="Arial"/>
              </a:defRPr>
            </a:lvl4pPr>
            <a:lvl5pPr algn="l">
              <a:defRPr sz="2550" b="1">
                <a:solidFill>
                  <a:srgbClr val="2C5974"/>
                </a:solidFill>
                <a:latin typeface="Arial"/>
                <a:ea typeface="Arial"/>
                <a:cs typeface="Arial"/>
              </a:defRPr>
            </a:lvl5pPr>
            <a:lvl6pPr algn="l">
              <a:defRPr sz="2550" b="1">
                <a:solidFill>
                  <a:srgbClr val="2C5974"/>
                </a:solidFill>
                <a:latin typeface="Arial"/>
                <a:ea typeface="Arial"/>
                <a:cs typeface="Arial"/>
              </a:defRPr>
            </a:lvl6pPr>
            <a:lvl7pPr algn="l">
              <a:defRPr sz="2550" b="1">
                <a:solidFill>
                  <a:srgbClr val="2C5974"/>
                </a:solidFill>
                <a:latin typeface="Arial"/>
                <a:ea typeface="Arial"/>
                <a:cs typeface="Arial"/>
              </a:defRPr>
            </a:lvl7pPr>
            <a:lvl8pPr algn="l">
              <a:defRPr sz="2550" b="1">
                <a:solidFill>
                  <a:srgbClr val="2C5974"/>
                </a:solidFill>
                <a:latin typeface="Arial"/>
                <a:ea typeface="Arial"/>
                <a:cs typeface="Arial"/>
              </a:defRPr>
            </a:lvl8pPr>
            <a:lvl9pPr algn="l">
              <a:defRPr sz="2550" b="1">
                <a:solidFill>
                  <a:srgbClr val="2C5974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2550" b="1">
                <a:solidFill>
                  <a:srgbClr val="2C5974"/>
                </a:solidFill>
                <a:latin typeface="Arial"/>
                <a:ea typeface="Arial"/>
                <a:cs typeface="Arial"/>
              </a:defRPr>
            </a:pPr>
            <a:r>
              <a:rPr sz="2550" b="1">
                <a:solidFill>
                  <a:srgbClr val="2C5974"/>
                </a:solidFill>
                <a:latin typeface="Arial"/>
                <a:ea typeface="Arial"/>
                <a:cs typeface="Arial"/>
              </a:rPr>
              <a:t>Main point</a:t>
            </a:r>
          </a:p>
        </p:txBody>
      </p:sp>
      <p:sp>
        <p:nvSpPr>
          <p:cNvPr id="5" name="Add a concise statement that answers the ques">
            <a:extLst xmlns:a="http://schemas.openxmlformats.org/drawingml/2006/main">
              <a:ext uri="{FF2B5EF4-FFF2-40B4-BE49-F238E27FC236}">
                <a16:creationId xmlns:a16="http://schemas.microsoft.com/office/drawing/2014/main" id="{9D513232-CA39-4527-BB80-3277E7E9A4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543300"/>
            <a:ext cx="4953000" cy="1714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250" b="0">
                <a:solidFill>
                  <a:srgbClr val="172B42"/>
                </a:solidFill>
                <a:latin typeface="Arial"/>
                <a:ea typeface="Arial"/>
                <a:cs typeface="Arial"/>
              </a:defRPr>
            </a:defPPr>
            <a:lvl1pPr algn="l">
              <a:defRPr sz="2250" b="0">
                <a:solidFill>
                  <a:srgbClr val="172B42"/>
                </a:solidFill>
                <a:latin typeface="Arial"/>
                <a:ea typeface="Arial"/>
                <a:cs typeface="Arial"/>
              </a:defRPr>
            </a:lvl1pPr>
            <a:lvl2pPr algn="l">
              <a:defRPr sz="2250" b="0">
                <a:solidFill>
                  <a:srgbClr val="172B42"/>
                </a:solidFill>
                <a:latin typeface="Arial"/>
                <a:ea typeface="Arial"/>
                <a:cs typeface="Arial"/>
              </a:defRPr>
            </a:lvl2pPr>
            <a:lvl3pPr algn="l">
              <a:defRPr sz="2250" b="0">
                <a:solidFill>
                  <a:srgbClr val="172B42"/>
                </a:solidFill>
                <a:latin typeface="Arial"/>
                <a:ea typeface="Arial"/>
                <a:cs typeface="Arial"/>
              </a:defRPr>
            </a:lvl3pPr>
            <a:lvl4pPr algn="l">
              <a:defRPr sz="2250" b="0">
                <a:solidFill>
                  <a:srgbClr val="172B42"/>
                </a:solidFill>
                <a:latin typeface="Arial"/>
                <a:ea typeface="Arial"/>
                <a:cs typeface="Arial"/>
              </a:defRPr>
            </a:lvl4pPr>
            <a:lvl5pPr algn="l">
              <a:defRPr sz="2250" b="0">
                <a:solidFill>
                  <a:srgbClr val="172B42"/>
                </a:solidFill>
                <a:latin typeface="Arial"/>
                <a:ea typeface="Arial"/>
                <a:cs typeface="Arial"/>
              </a:defRPr>
            </a:lvl5pPr>
            <a:lvl6pPr algn="l">
              <a:defRPr sz="2250" b="0">
                <a:solidFill>
                  <a:srgbClr val="172B42"/>
                </a:solidFill>
                <a:latin typeface="Arial"/>
                <a:ea typeface="Arial"/>
                <a:cs typeface="Arial"/>
              </a:defRPr>
            </a:lvl6pPr>
            <a:lvl7pPr algn="l">
              <a:defRPr sz="2250" b="0">
                <a:solidFill>
                  <a:srgbClr val="172B42"/>
                </a:solidFill>
                <a:latin typeface="Arial"/>
                <a:ea typeface="Arial"/>
                <a:cs typeface="Arial"/>
              </a:defRPr>
            </a:lvl7pPr>
            <a:lvl8pPr algn="l">
              <a:defRPr sz="2250" b="0">
                <a:solidFill>
                  <a:srgbClr val="172B42"/>
                </a:solidFill>
                <a:latin typeface="Arial"/>
                <a:ea typeface="Arial"/>
                <a:cs typeface="Arial"/>
              </a:defRPr>
            </a:lvl8pPr>
            <a:lvl9pPr algn="l">
              <a:defRPr sz="2250" b="0">
                <a:solidFill>
                  <a:srgbClr val="172B42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2250" b="0">
                <a:solidFill>
                  <a:srgbClr val="172B42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172B42"/>
                </a:solidFill>
                <a:latin typeface="Arial"/>
                <a:ea typeface="Arial"/>
                <a:cs typeface="Arial"/>
              </a:rPr>
              <a:t>Add a concise statement that answers the question above.</a:t>
            </a:r>
          </a:p>
        </p:txBody>
      </p:sp>
      <p:sp>
        <p:nvSpPr>
          <p:cNvPr id="6" name="Evidence or example">
            <a:extLst xmlns:a="http://schemas.openxmlformats.org/drawingml/2006/main">
              <a:ext uri="{FF2B5EF4-FFF2-40B4-BE49-F238E27FC236}">
                <a16:creationId xmlns:a16="http://schemas.microsoft.com/office/drawing/2014/main" id="{72E28523-6E64-4951-81D8-27C9EC486E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62750" y="2714625"/>
            <a:ext cx="481012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550" b="1">
                <a:solidFill>
                  <a:srgbClr val="2C5974"/>
                </a:solidFill>
                <a:latin typeface="Arial"/>
                <a:ea typeface="Arial"/>
                <a:cs typeface="Arial"/>
              </a:defRPr>
            </a:defPPr>
            <a:lvl1pPr algn="l">
              <a:defRPr sz="2550" b="1">
                <a:solidFill>
                  <a:srgbClr val="2C5974"/>
                </a:solidFill>
                <a:latin typeface="Arial"/>
                <a:ea typeface="Arial"/>
                <a:cs typeface="Arial"/>
              </a:defRPr>
            </a:lvl1pPr>
            <a:lvl2pPr algn="l">
              <a:defRPr sz="2550" b="1">
                <a:solidFill>
                  <a:srgbClr val="2C5974"/>
                </a:solidFill>
                <a:latin typeface="Arial"/>
                <a:ea typeface="Arial"/>
                <a:cs typeface="Arial"/>
              </a:defRPr>
            </a:lvl2pPr>
            <a:lvl3pPr algn="l">
              <a:defRPr sz="2550" b="1">
                <a:solidFill>
                  <a:srgbClr val="2C5974"/>
                </a:solidFill>
                <a:latin typeface="Arial"/>
                <a:ea typeface="Arial"/>
                <a:cs typeface="Arial"/>
              </a:defRPr>
            </a:lvl3pPr>
            <a:lvl4pPr algn="l">
              <a:defRPr sz="2550" b="1">
                <a:solidFill>
                  <a:srgbClr val="2C5974"/>
                </a:solidFill>
                <a:latin typeface="Arial"/>
                <a:ea typeface="Arial"/>
                <a:cs typeface="Arial"/>
              </a:defRPr>
            </a:lvl4pPr>
            <a:lvl5pPr algn="l">
              <a:defRPr sz="2550" b="1">
                <a:solidFill>
                  <a:srgbClr val="2C5974"/>
                </a:solidFill>
                <a:latin typeface="Arial"/>
                <a:ea typeface="Arial"/>
                <a:cs typeface="Arial"/>
              </a:defRPr>
            </a:lvl5pPr>
            <a:lvl6pPr algn="l">
              <a:defRPr sz="2550" b="1">
                <a:solidFill>
                  <a:srgbClr val="2C5974"/>
                </a:solidFill>
                <a:latin typeface="Arial"/>
                <a:ea typeface="Arial"/>
                <a:cs typeface="Arial"/>
              </a:defRPr>
            </a:lvl6pPr>
            <a:lvl7pPr algn="l">
              <a:defRPr sz="2550" b="1">
                <a:solidFill>
                  <a:srgbClr val="2C5974"/>
                </a:solidFill>
                <a:latin typeface="Arial"/>
                <a:ea typeface="Arial"/>
                <a:cs typeface="Arial"/>
              </a:defRPr>
            </a:lvl7pPr>
            <a:lvl8pPr algn="l">
              <a:defRPr sz="2550" b="1">
                <a:solidFill>
                  <a:srgbClr val="2C5974"/>
                </a:solidFill>
                <a:latin typeface="Arial"/>
                <a:ea typeface="Arial"/>
                <a:cs typeface="Arial"/>
              </a:defRPr>
            </a:lvl8pPr>
            <a:lvl9pPr algn="l">
              <a:defRPr sz="2550" b="1">
                <a:solidFill>
                  <a:srgbClr val="2C5974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2550" b="1">
                <a:solidFill>
                  <a:srgbClr val="2C5974"/>
                </a:solidFill>
                <a:latin typeface="Arial"/>
                <a:ea typeface="Arial"/>
                <a:cs typeface="Arial"/>
              </a:defRPr>
            </a:pPr>
            <a:r>
              <a:rPr sz="2550" b="1">
                <a:solidFill>
                  <a:srgbClr val="2C5974"/>
                </a:solidFill>
                <a:latin typeface="Arial"/>
                <a:ea typeface="Arial"/>
                <a:cs typeface="Arial"/>
              </a:rPr>
              <a:t>Evidence or example</a:t>
            </a:r>
          </a:p>
        </p:txBody>
      </p:sp>
      <p:sp>
        <p:nvSpPr>
          <p:cNvPr id="7" name="Add your supporting detail. Include the sourc">
            <a:extLst xmlns:a="http://schemas.openxmlformats.org/drawingml/2006/main">
              <a:ext uri="{FF2B5EF4-FFF2-40B4-BE49-F238E27FC236}">
                <a16:creationId xmlns:a16="http://schemas.microsoft.com/office/drawing/2014/main" id="{C970178B-37BB-40F2-8AFE-0D4B0F9AD6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62750" y="3543300"/>
            <a:ext cx="4810125" cy="1714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250" b="0">
                <a:solidFill>
                  <a:srgbClr val="526275"/>
                </a:solidFill>
                <a:latin typeface="Arial"/>
                <a:ea typeface="Arial"/>
                <a:cs typeface="Arial"/>
              </a:defRPr>
            </a:defPPr>
            <a:lvl1pPr algn="l">
              <a:defRPr sz="2250" b="0">
                <a:solidFill>
                  <a:srgbClr val="526275"/>
                </a:solidFill>
                <a:latin typeface="Arial"/>
                <a:ea typeface="Arial"/>
                <a:cs typeface="Arial"/>
              </a:defRPr>
            </a:lvl1pPr>
            <a:lvl2pPr algn="l">
              <a:defRPr sz="2250" b="0">
                <a:solidFill>
                  <a:srgbClr val="526275"/>
                </a:solidFill>
                <a:latin typeface="Arial"/>
                <a:ea typeface="Arial"/>
                <a:cs typeface="Arial"/>
              </a:defRPr>
            </a:lvl2pPr>
            <a:lvl3pPr algn="l">
              <a:defRPr sz="2250" b="0">
                <a:solidFill>
                  <a:srgbClr val="526275"/>
                </a:solidFill>
                <a:latin typeface="Arial"/>
                <a:ea typeface="Arial"/>
                <a:cs typeface="Arial"/>
              </a:defRPr>
            </a:lvl3pPr>
            <a:lvl4pPr algn="l">
              <a:defRPr sz="2250" b="0">
                <a:solidFill>
                  <a:srgbClr val="526275"/>
                </a:solidFill>
                <a:latin typeface="Arial"/>
                <a:ea typeface="Arial"/>
                <a:cs typeface="Arial"/>
              </a:defRPr>
            </a:lvl4pPr>
            <a:lvl5pPr algn="l">
              <a:defRPr sz="2250" b="0">
                <a:solidFill>
                  <a:srgbClr val="526275"/>
                </a:solidFill>
                <a:latin typeface="Arial"/>
                <a:ea typeface="Arial"/>
                <a:cs typeface="Arial"/>
              </a:defRPr>
            </a:lvl5pPr>
            <a:lvl6pPr algn="l">
              <a:defRPr sz="2250" b="0">
                <a:solidFill>
                  <a:srgbClr val="526275"/>
                </a:solidFill>
                <a:latin typeface="Arial"/>
                <a:ea typeface="Arial"/>
                <a:cs typeface="Arial"/>
              </a:defRPr>
            </a:lvl6pPr>
            <a:lvl7pPr algn="l">
              <a:defRPr sz="2250" b="0">
                <a:solidFill>
                  <a:srgbClr val="526275"/>
                </a:solidFill>
                <a:latin typeface="Arial"/>
                <a:ea typeface="Arial"/>
                <a:cs typeface="Arial"/>
              </a:defRPr>
            </a:lvl7pPr>
            <a:lvl8pPr algn="l">
              <a:defRPr sz="2250" b="0">
                <a:solidFill>
                  <a:srgbClr val="526275"/>
                </a:solidFill>
                <a:latin typeface="Arial"/>
                <a:ea typeface="Arial"/>
                <a:cs typeface="Arial"/>
              </a:defRPr>
            </a:lvl8pPr>
            <a:lvl9pPr algn="l">
              <a:defRPr sz="2250" b="0">
                <a:solidFill>
                  <a:srgbClr val="52627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2250" b="0">
                <a:solidFill>
                  <a:srgbClr val="526275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526275"/>
                </a:solidFill>
                <a:latin typeface="Arial"/>
                <a:ea typeface="Arial"/>
                <a:cs typeface="Arial"/>
              </a:rPr>
              <a:t>Add your supporting detail. Include the source and date where relevant.</a:t>
            </a:r>
          </a:p>
        </p:txBody>
      </p:sp>
    </p:spTree>
    <p:extLst>
      <p:ext uri="{BB962C8B-B14F-4D97-AF65-F5344CB8AC3E}">
        <p14:creationId xmlns:p14="http://schemas.microsoft.com/office/powerpoint/2010/main" val="1109384041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Playback">
            <a:extLst xmlns:a="http://schemas.openxmlformats.org/drawingml/2006/main">
              <a:ext uri="{FF2B5EF4-FFF2-40B4-BE49-F238E27FC236}">
                <a16:creationId xmlns:a16="http://schemas.microsoft.com/office/drawing/2014/main" id="{FCC91B4C-A701-4245-91E1-4CEA5B22DD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00050"/>
            <a:ext cx="1104900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600" b="1">
                <a:solidFill>
                  <a:srgbClr val="172B42"/>
                </a:solidFill>
                <a:latin typeface="Arial"/>
                <a:ea typeface="Arial"/>
                <a:cs typeface="Arial"/>
              </a:defRPr>
            </a:defPPr>
            <a:lvl1pPr algn="l">
              <a:defRPr sz="3600" b="1">
                <a:solidFill>
                  <a:srgbClr val="172B42"/>
                </a:solidFill>
                <a:latin typeface="Arial"/>
                <a:ea typeface="Arial"/>
                <a:cs typeface="Arial"/>
              </a:defRPr>
            </a:lvl1pPr>
            <a:lvl2pPr algn="l">
              <a:defRPr sz="3600" b="1">
                <a:solidFill>
                  <a:srgbClr val="172B42"/>
                </a:solidFill>
                <a:latin typeface="Arial"/>
                <a:ea typeface="Arial"/>
                <a:cs typeface="Arial"/>
              </a:defRPr>
            </a:lvl2pPr>
            <a:lvl3pPr algn="l">
              <a:defRPr sz="3600" b="1">
                <a:solidFill>
                  <a:srgbClr val="172B42"/>
                </a:solidFill>
                <a:latin typeface="Arial"/>
                <a:ea typeface="Arial"/>
                <a:cs typeface="Arial"/>
              </a:defRPr>
            </a:lvl3pPr>
            <a:lvl4pPr algn="l">
              <a:defRPr sz="3600" b="1">
                <a:solidFill>
                  <a:srgbClr val="172B42"/>
                </a:solidFill>
                <a:latin typeface="Arial"/>
                <a:ea typeface="Arial"/>
                <a:cs typeface="Arial"/>
              </a:defRPr>
            </a:lvl4pPr>
            <a:lvl5pPr algn="l">
              <a:defRPr sz="3600" b="1">
                <a:solidFill>
                  <a:srgbClr val="172B42"/>
                </a:solidFill>
                <a:latin typeface="Arial"/>
                <a:ea typeface="Arial"/>
                <a:cs typeface="Arial"/>
              </a:defRPr>
            </a:lvl5pPr>
            <a:lvl6pPr algn="l">
              <a:defRPr sz="3600" b="1">
                <a:solidFill>
                  <a:srgbClr val="172B42"/>
                </a:solidFill>
                <a:latin typeface="Arial"/>
                <a:ea typeface="Arial"/>
                <a:cs typeface="Arial"/>
              </a:defRPr>
            </a:lvl6pPr>
            <a:lvl7pPr algn="l">
              <a:defRPr sz="3600" b="1">
                <a:solidFill>
                  <a:srgbClr val="172B42"/>
                </a:solidFill>
                <a:latin typeface="Arial"/>
                <a:ea typeface="Arial"/>
                <a:cs typeface="Arial"/>
              </a:defRPr>
            </a:lvl7pPr>
            <a:lvl8pPr algn="l">
              <a:defRPr sz="3600" b="1">
                <a:solidFill>
                  <a:srgbClr val="172B42"/>
                </a:solidFill>
                <a:latin typeface="Arial"/>
                <a:ea typeface="Arial"/>
                <a:cs typeface="Arial"/>
              </a:defRPr>
            </a:lvl8pPr>
            <a:lvl9pPr algn="l">
              <a:defRPr sz="3600" b="1">
                <a:solidFill>
                  <a:srgbClr val="172B42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3600" b="1">
                <a:solidFill>
                  <a:srgbClr val="172B42"/>
                </a:solidFill>
                <a:latin typeface="Arial"/>
                <a:ea typeface="Arial"/>
                <a:cs typeface="Arial"/>
              </a:defRPr>
            </a:pPr>
            <a:r>
              <a:rPr sz="3600" b="1">
                <a:solidFill>
                  <a:srgbClr val="172B42"/>
                </a:solidFill>
                <a:latin typeface="Arial"/>
                <a:ea typeface="Arial"/>
                <a:cs typeface="Arial"/>
              </a:rPr>
              <a:t>Playback</a:t>
            </a:r>
          </a:p>
        </p:txBody>
      </p:sp>
      <p:sp>
        <p:nvSpPr>
          <p:cNvPr id="2" name="Keep or revise the timings and test the compl">
            <a:extLst xmlns:a="http://schemas.openxmlformats.org/drawingml/2006/main">
              <a:ext uri="{FF2B5EF4-FFF2-40B4-BE49-F238E27FC236}">
                <a16:creationId xmlns:a16="http://schemas.microsoft.com/office/drawing/2014/main" id="{596D92C0-E29E-43C5-B149-F3136E1B44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143000"/>
            <a:ext cx="110490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650" b="0">
                <a:solidFill>
                  <a:srgbClr val="526275"/>
                </a:solidFill>
                <a:latin typeface="Arial"/>
                <a:ea typeface="Arial"/>
                <a:cs typeface="Arial"/>
              </a:defRPr>
            </a:defPPr>
            <a:lvl1pPr algn="l">
              <a:defRPr sz="1650" b="0">
                <a:solidFill>
                  <a:srgbClr val="526275"/>
                </a:solidFill>
                <a:latin typeface="Arial"/>
                <a:ea typeface="Arial"/>
                <a:cs typeface="Arial"/>
              </a:defRPr>
            </a:lvl1pPr>
            <a:lvl2pPr algn="l">
              <a:defRPr sz="1650" b="0">
                <a:solidFill>
                  <a:srgbClr val="526275"/>
                </a:solidFill>
                <a:latin typeface="Arial"/>
                <a:ea typeface="Arial"/>
                <a:cs typeface="Arial"/>
              </a:defRPr>
            </a:lvl2pPr>
            <a:lvl3pPr algn="l">
              <a:defRPr sz="1650" b="0">
                <a:solidFill>
                  <a:srgbClr val="526275"/>
                </a:solidFill>
                <a:latin typeface="Arial"/>
                <a:ea typeface="Arial"/>
                <a:cs typeface="Arial"/>
              </a:defRPr>
            </a:lvl3pPr>
            <a:lvl4pPr algn="l">
              <a:defRPr sz="1650" b="0">
                <a:solidFill>
                  <a:srgbClr val="526275"/>
                </a:solidFill>
                <a:latin typeface="Arial"/>
                <a:ea typeface="Arial"/>
                <a:cs typeface="Arial"/>
              </a:defRPr>
            </a:lvl4pPr>
            <a:lvl5pPr algn="l">
              <a:defRPr sz="1650" b="0">
                <a:solidFill>
                  <a:srgbClr val="526275"/>
                </a:solidFill>
                <a:latin typeface="Arial"/>
                <a:ea typeface="Arial"/>
                <a:cs typeface="Arial"/>
              </a:defRPr>
            </a:lvl5pPr>
            <a:lvl6pPr algn="l">
              <a:defRPr sz="1650" b="0">
                <a:solidFill>
                  <a:srgbClr val="526275"/>
                </a:solidFill>
                <a:latin typeface="Arial"/>
                <a:ea typeface="Arial"/>
                <a:cs typeface="Arial"/>
              </a:defRPr>
            </a:lvl6pPr>
            <a:lvl7pPr algn="l">
              <a:defRPr sz="1650" b="0">
                <a:solidFill>
                  <a:srgbClr val="526275"/>
                </a:solidFill>
                <a:latin typeface="Arial"/>
                <a:ea typeface="Arial"/>
                <a:cs typeface="Arial"/>
              </a:defRPr>
            </a:lvl7pPr>
            <a:lvl8pPr algn="l">
              <a:defRPr sz="1650" b="0">
                <a:solidFill>
                  <a:srgbClr val="526275"/>
                </a:solidFill>
                <a:latin typeface="Arial"/>
                <a:ea typeface="Arial"/>
                <a:cs typeface="Arial"/>
              </a:defRPr>
            </a:lvl8pPr>
            <a:lvl9pPr algn="l">
              <a:defRPr sz="1650" b="0">
                <a:solidFill>
                  <a:srgbClr val="52627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1650" b="0">
                <a:solidFill>
                  <a:srgbClr val="526275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526275"/>
                </a:solidFill>
                <a:latin typeface="Arial"/>
                <a:ea typeface="Arial"/>
                <a:cs typeface="Arial"/>
              </a:rPr>
              <a:t>Keep or revise the timings and test the complete show.</a:t>
            </a:r>
          </a:p>
        </p:txBody>
      </p:sp>
      <p:sp>
        <p:nvSpPr>
          <p:cNvPr id="3" name="English editable starter. Replace prompts wit">
            <a:extLst xmlns:a="http://schemas.openxmlformats.org/drawingml/2006/main">
              <a:ext uri="{FF2B5EF4-FFF2-40B4-BE49-F238E27FC236}">
                <a16:creationId xmlns:a16="http://schemas.microsoft.com/office/drawing/2014/main" id="{B0C470B8-8D87-4CE1-A0BA-18ABBDC122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486525"/>
            <a:ext cx="11049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200" b="0">
                <a:solidFill>
                  <a:srgbClr val="526275"/>
                </a:solidFill>
                <a:latin typeface="Arial"/>
                <a:ea typeface="Arial"/>
                <a:cs typeface="Arial"/>
              </a:defRPr>
            </a:defPPr>
            <a:lvl1pPr algn="l">
              <a:defRPr sz="1200" b="0">
                <a:solidFill>
                  <a:srgbClr val="526275"/>
                </a:solidFill>
                <a:latin typeface="Arial"/>
                <a:ea typeface="Arial"/>
                <a:cs typeface="Arial"/>
              </a:defRPr>
            </a:lvl1pPr>
            <a:lvl2pPr algn="l">
              <a:defRPr sz="1200" b="0">
                <a:solidFill>
                  <a:srgbClr val="526275"/>
                </a:solidFill>
                <a:latin typeface="Arial"/>
                <a:ea typeface="Arial"/>
                <a:cs typeface="Arial"/>
              </a:defRPr>
            </a:lvl2pPr>
            <a:lvl3pPr algn="l">
              <a:defRPr sz="1200" b="0">
                <a:solidFill>
                  <a:srgbClr val="526275"/>
                </a:solidFill>
                <a:latin typeface="Arial"/>
                <a:ea typeface="Arial"/>
                <a:cs typeface="Arial"/>
              </a:defRPr>
            </a:lvl3pPr>
            <a:lvl4pPr algn="l">
              <a:defRPr sz="1200" b="0">
                <a:solidFill>
                  <a:srgbClr val="526275"/>
                </a:solidFill>
                <a:latin typeface="Arial"/>
                <a:ea typeface="Arial"/>
                <a:cs typeface="Arial"/>
              </a:defRPr>
            </a:lvl4pPr>
            <a:lvl5pPr algn="l">
              <a:defRPr sz="1200" b="0">
                <a:solidFill>
                  <a:srgbClr val="526275"/>
                </a:solidFill>
                <a:latin typeface="Arial"/>
                <a:ea typeface="Arial"/>
                <a:cs typeface="Arial"/>
              </a:defRPr>
            </a:lvl5pPr>
            <a:lvl6pPr algn="l">
              <a:defRPr sz="1200" b="0">
                <a:solidFill>
                  <a:srgbClr val="526275"/>
                </a:solidFill>
                <a:latin typeface="Arial"/>
                <a:ea typeface="Arial"/>
                <a:cs typeface="Arial"/>
              </a:defRPr>
            </a:lvl6pPr>
            <a:lvl7pPr algn="l">
              <a:defRPr sz="1200" b="0">
                <a:solidFill>
                  <a:srgbClr val="526275"/>
                </a:solidFill>
                <a:latin typeface="Arial"/>
                <a:ea typeface="Arial"/>
                <a:cs typeface="Arial"/>
              </a:defRPr>
            </a:lvl7pPr>
            <a:lvl8pPr algn="l">
              <a:defRPr sz="1200" b="0">
                <a:solidFill>
                  <a:srgbClr val="526275"/>
                </a:solidFill>
                <a:latin typeface="Arial"/>
                <a:ea typeface="Arial"/>
                <a:cs typeface="Arial"/>
              </a:defRPr>
            </a:lvl8pPr>
            <a:lvl9pPr algn="l">
              <a:defRPr sz="1200" b="0">
                <a:solidFill>
                  <a:srgbClr val="52627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1200" b="0">
                <a:solidFill>
                  <a:srgbClr val="526275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526275"/>
                </a:solidFill>
                <a:latin typeface="Arial"/>
                <a:ea typeface="Arial"/>
                <a:cs typeface="Arial"/>
              </a:rPr>
              <a:t>English editable starter. Replace prompts with your own content.</a:t>
            </a:r>
          </a:p>
        </p:txBody>
      </p:sp>
      <p:sp>
        <p:nvSpPr>
          <p:cNvPr id="4" name="Main point">
            <a:extLst xmlns:a="http://schemas.openxmlformats.org/drawingml/2006/main">
              <a:ext uri="{FF2B5EF4-FFF2-40B4-BE49-F238E27FC236}">
                <a16:creationId xmlns:a16="http://schemas.microsoft.com/office/drawing/2014/main" id="{DCFE0335-701D-496C-AFB8-4FB808C906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714625"/>
            <a:ext cx="519112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550" b="1">
                <a:solidFill>
                  <a:srgbClr val="2C5974"/>
                </a:solidFill>
                <a:latin typeface="Arial"/>
                <a:ea typeface="Arial"/>
                <a:cs typeface="Arial"/>
              </a:defRPr>
            </a:defPPr>
            <a:lvl1pPr algn="l">
              <a:defRPr sz="2550" b="1">
                <a:solidFill>
                  <a:srgbClr val="2C5974"/>
                </a:solidFill>
                <a:latin typeface="Arial"/>
                <a:ea typeface="Arial"/>
                <a:cs typeface="Arial"/>
              </a:defRPr>
            </a:lvl1pPr>
            <a:lvl2pPr algn="l">
              <a:defRPr sz="2550" b="1">
                <a:solidFill>
                  <a:srgbClr val="2C5974"/>
                </a:solidFill>
                <a:latin typeface="Arial"/>
                <a:ea typeface="Arial"/>
                <a:cs typeface="Arial"/>
              </a:defRPr>
            </a:lvl2pPr>
            <a:lvl3pPr algn="l">
              <a:defRPr sz="2550" b="1">
                <a:solidFill>
                  <a:srgbClr val="2C5974"/>
                </a:solidFill>
                <a:latin typeface="Arial"/>
                <a:ea typeface="Arial"/>
                <a:cs typeface="Arial"/>
              </a:defRPr>
            </a:lvl3pPr>
            <a:lvl4pPr algn="l">
              <a:defRPr sz="2550" b="1">
                <a:solidFill>
                  <a:srgbClr val="2C5974"/>
                </a:solidFill>
                <a:latin typeface="Arial"/>
                <a:ea typeface="Arial"/>
                <a:cs typeface="Arial"/>
              </a:defRPr>
            </a:lvl4pPr>
            <a:lvl5pPr algn="l">
              <a:defRPr sz="2550" b="1">
                <a:solidFill>
                  <a:srgbClr val="2C5974"/>
                </a:solidFill>
                <a:latin typeface="Arial"/>
                <a:ea typeface="Arial"/>
                <a:cs typeface="Arial"/>
              </a:defRPr>
            </a:lvl5pPr>
            <a:lvl6pPr algn="l">
              <a:defRPr sz="2550" b="1">
                <a:solidFill>
                  <a:srgbClr val="2C5974"/>
                </a:solidFill>
                <a:latin typeface="Arial"/>
                <a:ea typeface="Arial"/>
                <a:cs typeface="Arial"/>
              </a:defRPr>
            </a:lvl6pPr>
            <a:lvl7pPr algn="l">
              <a:defRPr sz="2550" b="1">
                <a:solidFill>
                  <a:srgbClr val="2C5974"/>
                </a:solidFill>
                <a:latin typeface="Arial"/>
                <a:ea typeface="Arial"/>
                <a:cs typeface="Arial"/>
              </a:defRPr>
            </a:lvl7pPr>
            <a:lvl8pPr algn="l">
              <a:defRPr sz="2550" b="1">
                <a:solidFill>
                  <a:srgbClr val="2C5974"/>
                </a:solidFill>
                <a:latin typeface="Arial"/>
                <a:ea typeface="Arial"/>
                <a:cs typeface="Arial"/>
              </a:defRPr>
            </a:lvl8pPr>
            <a:lvl9pPr algn="l">
              <a:defRPr sz="2550" b="1">
                <a:solidFill>
                  <a:srgbClr val="2C5974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2550" b="1">
                <a:solidFill>
                  <a:srgbClr val="2C5974"/>
                </a:solidFill>
                <a:latin typeface="Arial"/>
                <a:ea typeface="Arial"/>
                <a:cs typeface="Arial"/>
              </a:defRPr>
            </a:pPr>
            <a:r>
              <a:rPr sz="2550" b="1">
                <a:solidFill>
                  <a:srgbClr val="2C5974"/>
                </a:solidFill>
                <a:latin typeface="Arial"/>
                <a:ea typeface="Arial"/>
                <a:cs typeface="Arial"/>
              </a:rPr>
              <a:t>Main point</a:t>
            </a:r>
          </a:p>
        </p:txBody>
      </p:sp>
      <p:sp>
        <p:nvSpPr>
          <p:cNvPr id="5" name="Add a concise statement that answers the ques">
            <a:extLst xmlns:a="http://schemas.openxmlformats.org/drawingml/2006/main">
              <a:ext uri="{FF2B5EF4-FFF2-40B4-BE49-F238E27FC236}">
                <a16:creationId xmlns:a16="http://schemas.microsoft.com/office/drawing/2014/main" id="{7D8C8B6E-151A-4574-B1C1-2B2289F587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543300"/>
            <a:ext cx="4953000" cy="1714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250" b="0">
                <a:solidFill>
                  <a:srgbClr val="172B42"/>
                </a:solidFill>
                <a:latin typeface="Arial"/>
                <a:ea typeface="Arial"/>
                <a:cs typeface="Arial"/>
              </a:defRPr>
            </a:defPPr>
            <a:lvl1pPr algn="l">
              <a:defRPr sz="2250" b="0">
                <a:solidFill>
                  <a:srgbClr val="172B42"/>
                </a:solidFill>
                <a:latin typeface="Arial"/>
                <a:ea typeface="Arial"/>
                <a:cs typeface="Arial"/>
              </a:defRPr>
            </a:lvl1pPr>
            <a:lvl2pPr algn="l">
              <a:defRPr sz="2250" b="0">
                <a:solidFill>
                  <a:srgbClr val="172B42"/>
                </a:solidFill>
                <a:latin typeface="Arial"/>
                <a:ea typeface="Arial"/>
                <a:cs typeface="Arial"/>
              </a:defRPr>
            </a:lvl2pPr>
            <a:lvl3pPr algn="l">
              <a:defRPr sz="2250" b="0">
                <a:solidFill>
                  <a:srgbClr val="172B42"/>
                </a:solidFill>
                <a:latin typeface="Arial"/>
                <a:ea typeface="Arial"/>
                <a:cs typeface="Arial"/>
              </a:defRPr>
            </a:lvl3pPr>
            <a:lvl4pPr algn="l">
              <a:defRPr sz="2250" b="0">
                <a:solidFill>
                  <a:srgbClr val="172B42"/>
                </a:solidFill>
                <a:latin typeface="Arial"/>
                <a:ea typeface="Arial"/>
                <a:cs typeface="Arial"/>
              </a:defRPr>
            </a:lvl4pPr>
            <a:lvl5pPr algn="l">
              <a:defRPr sz="2250" b="0">
                <a:solidFill>
                  <a:srgbClr val="172B42"/>
                </a:solidFill>
                <a:latin typeface="Arial"/>
                <a:ea typeface="Arial"/>
                <a:cs typeface="Arial"/>
              </a:defRPr>
            </a:lvl5pPr>
            <a:lvl6pPr algn="l">
              <a:defRPr sz="2250" b="0">
                <a:solidFill>
                  <a:srgbClr val="172B42"/>
                </a:solidFill>
                <a:latin typeface="Arial"/>
                <a:ea typeface="Arial"/>
                <a:cs typeface="Arial"/>
              </a:defRPr>
            </a:lvl6pPr>
            <a:lvl7pPr algn="l">
              <a:defRPr sz="2250" b="0">
                <a:solidFill>
                  <a:srgbClr val="172B42"/>
                </a:solidFill>
                <a:latin typeface="Arial"/>
                <a:ea typeface="Arial"/>
                <a:cs typeface="Arial"/>
              </a:defRPr>
            </a:lvl7pPr>
            <a:lvl8pPr algn="l">
              <a:defRPr sz="2250" b="0">
                <a:solidFill>
                  <a:srgbClr val="172B42"/>
                </a:solidFill>
                <a:latin typeface="Arial"/>
                <a:ea typeface="Arial"/>
                <a:cs typeface="Arial"/>
              </a:defRPr>
            </a:lvl8pPr>
            <a:lvl9pPr algn="l">
              <a:defRPr sz="2250" b="0">
                <a:solidFill>
                  <a:srgbClr val="172B42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2250" b="0">
                <a:solidFill>
                  <a:srgbClr val="172B42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172B42"/>
                </a:solidFill>
                <a:latin typeface="Arial"/>
                <a:ea typeface="Arial"/>
                <a:cs typeface="Arial"/>
              </a:rPr>
              <a:t>Add a concise statement that answers the question above.</a:t>
            </a:r>
          </a:p>
        </p:txBody>
      </p:sp>
      <p:sp>
        <p:nvSpPr>
          <p:cNvPr id="6" name="Evidence or example">
            <a:extLst xmlns:a="http://schemas.openxmlformats.org/drawingml/2006/main">
              <a:ext uri="{FF2B5EF4-FFF2-40B4-BE49-F238E27FC236}">
                <a16:creationId xmlns:a16="http://schemas.microsoft.com/office/drawing/2014/main" id="{AB3D046C-7AAA-48FA-82EC-7422F1ACEC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62750" y="2714625"/>
            <a:ext cx="481012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550" b="1">
                <a:solidFill>
                  <a:srgbClr val="2C5974"/>
                </a:solidFill>
                <a:latin typeface="Arial"/>
                <a:ea typeface="Arial"/>
                <a:cs typeface="Arial"/>
              </a:defRPr>
            </a:defPPr>
            <a:lvl1pPr algn="l">
              <a:defRPr sz="2550" b="1">
                <a:solidFill>
                  <a:srgbClr val="2C5974"/>
                </a:solidFill>
                <a:latin typeface="Arial"/>
                <a:ea typeface="Arial"/>
                <a:cs typeface="Arial"/>
              </a:defRPr>
            </a:lvl1pPr>
            <a:lvl2pPr algn="l">
              <a:defRPr sz="2550" b="1">
                <a:solidFill>
                  <a:srgbClr val="2C5974"/>
                </a:solidFill>
                <a:latin typeface="Arial"/>
                <a:ea typeface="Arial"/>
                <a:cs typeface="Arial"/>
              </a:defRPr>
            </a:lvl2pPr>
            <a:lvl3pPr algn="l">
              <a:defRPr sz="2550" b="1">
                <a:solidFill>
                  <a:srgbClr val="2C5974"/>
                </a:solidFill>
                <a:latin typeface="Arial"/>
                <a:ea typeface="Arial"/>
                <a:cs typeface="Arial"/>
              </a:defRPr>
            </a:lvl3pPr>
            <a:lvl4pPr algn="l">
              <a:defRPr sz="2550" b="1">
                <a:solidFill>
                  <a:srgbClr val="2C5974"/>
                </a:solidFill>
                <a:latin typeface="Arial"/>
                <a:ea typeface="Arial"/>
                <a:cs typeface="Arial"/>
              </a:defRPr>
            </a:lvl4pPr>
            <a:lvl5pPr algn="l">
              <a:defRPr sz="2550" b="1">
                <a:solidFill>
                  <a:srgbClr val="2C5974"/>
                </a:solidFill>
                <a:latin typeface="Arial"/>
                <a:ea typeface="Arial"/>
                <a:cs typeface="Arial"/>
              </a:defRPr>
            </a:lvl5pPr>
            <a:lvl6pPr algn="l">
              <a:defRPr sz="2550" b="1">
                <a:solidFill>
                  <a:srgbClr val="2C5974"/>
                </a:solidFill>
                <a:latin typeface="Arial"/>
                <a:ea typeface="Arial"/>
                <a:cs typeface="Arial"/>
              </a:defRPr>
            </a:lvl6pPr>
            <a:lvl7pPr algn="l">
              <a:defRPr sz="2550" b="1">
                <a:solidFill>
                  <a:srgbClr val="2C5974"/>
                </a:solidFill>
                <a:latin typeface="Arial"/>
                <a:ea typeface="Arial"/>
                <a:cs typeface="Arial"/>
              </a:defRPr>
            </a:lvl7pPr>
            <a:lvl8pPr algn="l">
              <a:defRPr sz="2550" b="1">
                <a:solidFill>
                  <a:srgbClr val="2C5974"/>
                </a:solidFill>
                <a:latin typeface="Arial"/>
                <a:ea typeface="Arial"/>
                <a:cs typeface="Arial"/>
              </a:defRPr>
            </a:lvl8pPr>
            <a:lvl9pPr algn="l">
              <a:defRPr sz="2550" b="1">
                <a:solidFill>
                  <a:srgbClr val="2C5974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2550" b="1">
                <a:solidFill>
                  <a:srgbClr val="2C5974"/>
                </a:solidFill>
                <a:latin typeface="Arial"/>
                <a:ea typeface="Arial"/>
                <a:cs typeface="Arial"/>
              </a:defRPr>
            </a:pPr>
            <a:r>
              <a:rPr sz="2550" b="1">
                <a:solidFill>
                  <a:srgbClr val="2C5974"/>
                </a:solidFill>
                <a:latin typeface="Arial"/>
                <a:ea typeface="Arial"/>
                <a:cs typeface="Arial"/>
              </a:rPr>
              <a:t>Evidence or example</a:t>
            </a:r>
          </a:p>
        </p:txBody>
      </p:sp>
      <p:sp>
        <p:nvSpPr>
          <p:cNvPr id="7" name="Add your supporting detail. Include the sourc">
            <a:extLst xmlns:a="http://schemas.openxmlformats.org/drawingml/2006/main">
              <a:ext uri="{FF2B5EF4-FFF2-40B4-BE49-F238E27FC236}">
                <a16:creationId xmlns:a16="http://schemas.microsoft.com/office/drawing/2014/main" id="{32FFD4C1-B9E7-47F2-ABE7-D2B22A6CF6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62750" y="3543300"/>
            <a:ext cx="4810125" cy="1714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250" b="0">
                <a:solidFill>
                  <a:srgbClr val="526275"/>
                </a:solidFill>
                <a:latin typeface="Arial"/>
                <a:ea typeface="Arial"/>
                <a:cs typeface="Arial"/>
              </a:defRPr>
            </a:defPPr>
            <a:lvl1pPr algn="l">
              <a:defRPr sz="2250" b="0">
                <a:solidFill>
                  <a:srgbClr val="526275"/>
                </a:solidFill>
                <a:latin typeface="Arial"/>
                <a:ea typeface="Arial"/>
                <a:cs typeface="Arial"/>
              </a:defRPr>
            </a:lvl1pPr>
            <a:lvl2pPr algn="l">
              <a:defRPr sz="2250" b="0">
                <a:solidFill>
                  <a:srgbClr val="526275"/>
                </a:solidFill>
                <a:latin typeface="Arial"/>
                <a:ea typeface="Arial"/>
                <a:cs typeface="Arial"/>
              </a:defRPr>
            </a:lvl2pPr>
            <a:lvl3pPr algn="l">
              <a:defRPr sz="2250" b="0">
                <a:solidFill>
                  <a:srgbClr val="526275"/>
                </a:solidFill>
                <a:latin typeface="Arial"/>
                <a:ea typeface="Arial"/>
                <a:cs typeface="Arial"/>
              </a:defRPr>
            </a:lvl3pPr>
            <a:lvl4pPr algn="l">
              <a:defRPr sz="2250" b="0">
                <a:solidFill>
                  <a:srgbClr val="526275"/>
                </a:solidFill>
                <a:latin typeface="Arial"/>
                <a:ea typeface="Arial"/>
                <a:cs typeface="Arial"/>
              </a:defRPr>
            </a:lvl4pPr>
            <a:lvl5pPr algn="l">
              <a:defRPr sz="2250" b="0">
                <a:solidFill>
                  <a:srgbClr val="526275"/>
                </a:solidFill>
                <a:latin typeface="Arial"/>
                <a:ea typeface="Arial"/>
                <a:cs typeface="Arial"/>
              </a:defRPr>
            </a:lvl5pPr>
            <a:lvl6pPr algn="l">
              <a:defRPr sz="2250" b="0">
                <a:solidFill>
                  <a:srgbClr val="526275"/>
                </a:solidFill>
                <a:latin typeface="Arial"/>
                <a:ea typeface="Arial"/>
                <a:cs typeface="Arial"/>
              </a:defRPr>
            </a:lvl6pPr>
            <a:lvl7pPr algn="l">
              <a:defRPr sz="2250" b="0">
                <a:solidFill>
                  <a:srgbClr val="526275"/>
                </a:solidFill>
                <a:latin typeface="Arial"/>
                <a:ea typeface="Arial"/>
                <a:cs typeface="Arial"/>
              </a:defRPr>
            </a:lvl7pPr>
            <a:lvl8pPr algn="l">
              <a:defRPr sz="2250" b="0">
                <a:solidFill>
                  <a:srgbClr val="526275"/>
                </a:solidFill>
                <a:latin typeface="Arial"/>
                <a:ea typeface="Arial"/>
                <a:cs typeface="Arial"/>
              </a:defRPr>
            </a:lvl8pPr>
            <a:lvl9pPr algn="l">
              <a:defRPr sz="2250" b="0">
                <a:solidFill>
                  <a:srgbClr val="52627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2250" b="0">
                <a:solidFill>
                  <a:srgbClr val="526275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526275"/>
                </a:solidFill>
                <a:latin typeface="Arial"/>
                <a:ea typeface="Arial"/>
                <a:cs typeface="Arial"/>
              </a:rPr>
              <a:t>Add your supporting detail. Include the source and date where relevant.</a:t>
            </a:r>
          </a:p>
        </p:txBody>
      </p:sp>
    </p:spTree>
    <p:extLst>
      <p:ext uri="{BB962C8B-B14F-4D97-AF65-F5344CB8AC3E}">
        <p14:creationId xmlns:p14="http://schemas.microsoft.com/office/powerpoint/2010/main" val="757131903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2026-10-29T17:42:12.3100000Z</dcterms:created>
  <dcterms:modified xsi:type="dcterms:W3CDTF">2026-10-29T17:42:12.3100000Z</dcterms:modified>
</coreProperties>
</file>