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2de426e787d4964" /><Relationship Type="http://schemas.openxmlformats.org/officeDocument/2006/relationships/extended-properties" Target="/docProps/app.xml" Id="R86f1f0ba682048ea" /><Relationship Type="http://schemas.openxmlformats.org/officeDocument/2006/relationships/officeDocument" Target="/ppt/presentation.xml" Id="R964abeb1d1984c1a" /></Relationships>
</file>

<file path=ppt/presentation.xml><?xml version="1.0" encoding="utf-8"?>
<p:presentation xmlns:p="http://schemas.openxmlformats.org/presentationml/2006/main">
  <p:sldMasterIdLst>
    <p:sldMasterId xmlns:r="http://schemas.openxmlformats.org/officeDocument/2006/relationships" id="2147483648" r:id="Rdddf73b9f4d44270"/>
  </p:sldMasterIdLst>
  <p:notesMasterIdLst>
    <p:notesMasterId xmlns:r="http://schemas.openxmlformats.org/officeDocument/2006/relationships" r:id="R50ab06e55bdb45d2"/>
  </p:notesMasterIdLst>
  <p:sldIdLst>
    <p:sldId xmlns:r="http://schemas.openxmlformats.org/officeDocument/2006/relationships" id="256" r:id="Rbbff11c77bee4f7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6dafc89df844082" /><Relationship Type="http://schemas.openxmlformats.org/officeDocument/2006/relationships/slideMaster" Target="/ppt/slideMasters/slideMaster1.xml" Id="Rdddf73b9f4d44270" /><Relationship Type="http://schemas.openxmlformats.org/officeDocument/2006/relationships/notesMaster" Target="/ppt/notesMasters/notesMaster1.xml" Id="R50ab06e55bdb45d2" /><Relationship Type="http://schemas.openxmlformats.org/officeDocument/2006/relationships/presProps" Target="/ppt/presProps.xml" Id="R2bda52037c0b484f" /><Relationship Type="http://schemas.openxmlformats.org/officeDocument/2006/relationships/tableStyles" Target="/ppt/tableStyles.xml" Id="Rf5da3baa7f1d4101" /><Relationship Type="http://schemas.openxmlformats.org/officeDocument/2006/relationships/slide" Target="/ppt/slides/slide1.xml" Id="Rbbff11c77bee4f7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b2f3113e71547e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d368ac12fbb44e7" /><Relationship Type="http://schemas.openxmlformats.org/officeDocument/2006/relationships/notesMaster" Target="/ppt/notesMasters/notesMaster1.xml" Id="Rd71a9c3729e944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9027d3eca724ac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a776b5e6807469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a1f919137c54ee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db4d92b5991421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396767f3a95d4df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d1898a048e04c0d"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AF19C3C-8032-463E-B370-92F2ACBC6BA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BD30E80-E3A6-4EFE-B0CF-DA0767A7949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5A04BDE-9640-4E61-8B62-84429737187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EFA9223-BEA1-477B-858B-2448EA2F0CD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C91A535-8DC7-4856-ACA0-A5664EB9368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C5D2992-3B22-4757-BFA7-342EE0D6F81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87B2762-250D-4671-9F94-C8CA4C76290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12DFF56-3031-4229-BBA9-16B743BD48B7}"/>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1865B4B-C1F4-4A83-A24E-DB3F69953C9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54A6342D-E2E1-4F9E-8348-C6920426682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9440506daa144e0" /><Relationship Type="http://schemas.openxmlformats.org/officeDocument/2006/relationships/slideLayout" Target="/ppt/slideLayouts/slideLayout1.xml" Id="R559844ea89af4110" /><Relationship Type="http://schemas.openxmlformats.org/officeDocument/2006/relationships/slideLayout" Target="/ppt/slideLayouts/slideLayout2.xml" Id="R7f8657d2b87b4c5d" /><Relationship Type="http://schemas.openxmlformats.org/officeDocument/2006/relationships/slideLayout" Target="/ppt/slideLayouts/slideLayout3.xml" Id="Rf1ffef82b6b44fc5" /><Relationship Type="http://schemas.openxmlformats.org/officeDocument/2006/relationships/slideLayout" Target="/ppt/slideLayouts/slideLayout4.xml" Id="Re1bb77aef6fe417a" /><Relationship Type="http://schemas.openxmlformats.org/officeDocument/2006/relationships/slideLayout" Target="/ppt/slideLayouts/slideLayout5.xml" Id="Rdf62c1cbf56d4fcb" /><Relationship Type="http://schemas.openxmlformats.org/officeDocument/2006/relationships/slideLayout" Target="/ppt/slideLayouts/slideLayout6.xml" Id="Rd4f7ea37becd47e5"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59844ea89af4110"/>
    <p:sldLayoutId xmlns:r="http://schemas.openxmlformats.org/officeDocument/2006/relationships" id="2147483650" r:id="R7f8657d2b87b4c5d"/>
    <p:sldLayoutId xmlns:r="http://schemas.openxmlformats.org/officeDocument/2006/relationships" id="2147483651" r:id="Rf1ffef82b6b44fc5"/>
    <p:sldLayoutId xmlns:r="http://schemas.openxmlformats.org/officeDocument/2006/relationships" id="2147483652" r:id="Re1bb77aef6fe417a"/>
    <p:sldLayoutId xmlns:r="http://schemas.openxmlformats.org/officeDocument/2006/relationships" id="2147483653" r:id="Rdf62c1cbf56d4fcb"/>
    <p:sldLayoutId xmlns:r="http://schemas.openxmlformats.org/officeDocument/2006/relationships" id="2147483654" r:id="Rd4f7ea37becd47e5"/>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a26eea7ec64462c" /><Relationship Type="http://schemas.openxmlformats.org/officeDocument/2006/relationships/notesSlide" Target="/ppt/notesSlides/notesSlide1.xml" Id="R8ae9050e92554760"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Research Poster Template">
            <a:extLst xmlns:a="http://schemas.openxmlformats.org/drawingml/2006/main">
              <a:ext uri="{FF2B5EF4-FFF2-40B4-BE49-F238E27FC236}">
                <a16:creationId xmlns:a16="http://schemas.microsoft.com/office/drawing/2014/main" id="{016CCF3C-6E71-404B-848F-367CB3DE7DD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Research Poster Template</a:t>
            </a:r>
          </a:p>
        </p:txBody>
      </p:sp>
      <p:sp>
        <p:nvSpPr>
          <p:cNvPr id="2" name="Arrange the research question, method, result">
            <a:extLst xmlns:a="http://schemas.openxmlformats.org/drawingml/2006/main">
              <a:ext uri="{FF2B5EF4-FFF2-40B4-BE49-F238E27FC236}">
                <a16:creationId xmlns:a16="http://schemas.microsoft.com/office/drawing/2014/main" id="{F599D6E1-992D-46A5-A20C-A5003DFD469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Arrange the research question, method, results and limitations in an editable poster layout. Check the required print dimensions before producing the final file.</a:t>
            </a:r>
          </a:p>
        </p:txBody>
      </p:sp>
      <p:sp>
        <p:nvSpPr>
          <p:cNvPr id="3" name="English editable starter. Replace prompts wit">
            <a:extLst xmlns:a="http://schemas.openxmlformats.org/drawingml/2006/main">
              <a:ext uri="{FF2B5EF4-FFF2-40B4-BE49-F238E27FC236}">
                <a16:creationId xmlns:a16="http://schemas.microsoft.com/office/drawing/2014/main" id="{239AAA04-07F8-463F-BE0F-B972B9029F4B}"/>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Research question">
            <a:extLst xmlns:a="http://schemas.openxmlformats.org/drawingml/2006/main">
              <a:ext uri="{FF2B5EF4-FFF2-40B4-BE49-F238E27FC236}">
                <a16:creationId xmlns:a16="http://schemas.microsoft.com/office/drawing/2014/main" id="{42C490FE-A5E2-4FCC-AEED-E283389CFAD7}"/>
              </a:ext>
            </a:extLst>
          </p:cNvPr>
          <p:cNvSpPr>
            <a:spLocks xmlns:a="http://schemas.openxmlformats.org/drawingml/2006/main" noGrp="1"/>
          </p:cNvSpPr>
          <p:nvPr/>
        </p:nvSpPr>
        <p:spPr>
          <a:xfrm xmlns:a="http://schemas.openxmlformats.org/drawingml/2006/main">
            <a:off x="571500" y="2095500"/>
            <a:ext cx="3505200" cy="2667000"/>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Research question">
            <a:extLst xmlns:a="http://schemas.openxmlformats.org/drawingml/2006/main">
              <a:ext uri="{FF2B5EF4-FFF2-40B4-BE49-F238E27FC236}">
                <a16:creationId xmlns:a16="http://schemas.microsoft.com/office/drawing/2014/main" id="{8C8857F6-70BA-442B-A3DE-0F0BAA1EF84C}"/>
              </a:ext>
            </a:extLst>
          </p:cNvPr>
          <p:cNvSpPr>
            <a:spLocks xmlns:a="http://schemas.openxmlformats.org/drawingml/2006/main" noGrp="1"/>
          </p:cNvSpPr>
          <p:nvPr/>
        </p:nvSpPr>
        <p:spPr>
          <a:xfrm xmlns:a="http://schemas.openxmlformats.org/drawingml/2006/main">
            <a:off x="742950" y="2247900"/>
            <a:ext cx="31623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Research question</a:t>
            </a:r>
          </a:p>
        </p:txBody>
      </p:sp>
      <p:sp>
        <p:nvSpPr>
          <p:cNvPr id="6" name="State the problem and why it matters.">
            <a:extLst xmlns:a="http://schemas.openxmlformats.org/drawingml/2006/main">
              <a:ext uri="{FF2B5EF4-FFF2-40B4-BE49-F238E27FC236}">
                <a16:creationId xmlns:a16="http://schemas.microsoft.com/office/drawing/2014/main" id="{9B0E3DE9-B8CC-4FC4-8F08-130B8A40F91E}"/>
              </a:ext>
            </a:extLst>
          </p:cNvPr>
          <p:cNvSpPr>
            <a:spLocks xmlns:a="http://schemas.openxmlformats.org/drawingml/2006/main" noGrp="1"/>
          </p:cNvSpPr>
          <p:nvPr/>
        </p:nvSpPr>
        <p:spPr>
          <a:xfrm xmlns:a="http://schemas.openxmlformats.org/drawingml/2006/main">
            <a:off x="742950" y="2952750"/>
            <a:ext cx="3162300" cy="1676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State the problem and why it matters.</a:t>
            </a:r>
          </a:p>
        </p:txBody>
      </p:sp>
      <p:sp>
        <p:nvSpPr>
          <p:cNvPr id="7" name="Method">
            <a:extLst xmlns:a="http://schemas.openxmlformats.org/drawingml/2006/main">
              <a:ext uri="{FF2B5EF4-FFF2-40B4-BE49-F238E27FC236}">
                <a16:creationId xmlns:a16="http://schemas.microsoft.com/office/drawing/2014/main" id="{4FFB0B5F-D1FF-4F47-8411-E881E4DBCC80}"/>
              </a:ext>
            </a:extLst>
          </p:cNvPr>
          <p:cNvSpPr>
            <a:spLocks xmlns:a="http://schemas.openxmlformats.org/drawingml/2006/main" noGrp="1"/>
          </p:cNvSpPr>
          <p:nvPr/>
        </p:nvSpPr>
        <p:spPr>
          <a:xfrm xmlns:a="http://schemas.openxmlformats.org/drawingml/2006/main">
            <a:off x="4343400" y="2095500"/>
            <a:ext cx="3505200" cy="2667000"/>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Method">
            <a:extLst xmlns:a="http://schemas.openxmlformats.org/drawingml/2006/main">
              <a:ext uri="{FF2B5EF4-FFF2-40B4-BE49-F238E27FC236}">
                <a16:creationId xmlns:a16="http://schemas.microsoft.com/office/drawing/2014/main" id="{E5A8931C-FEC5-49BB-A859-842E5C44D501}"/>
              </a:ext>
            </a:extLst>
          </p:cNvPr>
          <p:cNvSpPr>
            <a:spLocks xmlns:a="http://schemas.openxmlformats.org/drawingml/2006/main" noGrp="1"/>
          </p:cNvSpPr>
          <p:nvPr/>
        </p:nvSpPr>
        <p:spPr>
          <a:xfrm xmlns:a="http://schemas.openxmlformats.org/drawingml/2006/main">
            <a:off x="4514850" y="2247900"/>
            <a:ext cx="31623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Method</a:t>
            </a:r>
          </a:p>
        </p:txBody>
      </p:sp>
      <p:sp>
        <p:nvSpPr>
          <p:cNvPr id="9" name="Describe the design, sample and procedure.">
            <a:extLst xmlns:a="http://schemas.openxmlformats.org/drawingml/2006/main">
              <a:ext uri="{FF2B5EF4-FFF2-40B4-BE49-F238E27FC236}">
                <a16:creationId xmlns:a16="http://schemas.microsoft.com/office/drawing/2014/main" id="{B6193628-B5DA-405F-A3BC-195B3425D6D4}"/>
              </a:ext>
            </a:extLst>
          </p:cNvPr>
          <p:cNvSpPr>
            <a:spLocks xmlns:a="http://schemas.openxmlformats.org/drawingml/2006/main" noGrp="1"/>
          </p:cNvSpPr>
          <p:nvPr/>
        </p:nvSpPr>
        <p:spPr>
          <a:xfrm xmlns:a="http://schemas.openxmlformats.org/drawingml/2006/main">
            <a:off x="4514850" y="2952750"/>
            <a:ext cx="3162300" cy="1676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Describe the design, sample and procedure.</a:t>
            </a:r>
          </a:p>
        </p:txBody>
      </p:sp>
      <p:sp>
        <p:nvSpPr>
          <p:cNvPr id="10" name="Results">
            <a:extLst xmlns:a="http://schemas.openxmlformats.org/drawingml/2006/main">
              <a:ext uri="{FF2B5EF4-FFF2-40B4-BE49-F238E27FC236}">
                <a16:creationId xmlns:a16="http://schemas.microsoft.com/office/drawing/2014/main" id="{C3833E39-0173-4B90-86D1-FCA5B44FCD4A}"/>
              </a:ext>
            </a:extLst>
          </p:cNvPr>
          <p:cNvSpPr>
            <a:spLocks xmlns:a="http://schemas.openxmlformats.org/drawingml/2006/main" noGrp="1"/>
          </p:cNvSpPr>
          <p:nvPr/>
        </p:nvSpPr>
        <p:spPr>
          <a:xfrm xmlns:a="http://schemas.openxmlformats.org/drawingml/2006/main">
            <a:off x="8115300" y="2095500"/>
            <a:ext cx="3505200" cy="2667000"/>
          </a:xfrm>
          <a:prstGeom xmlns:a="http://schemas.openxmlformats.org/drawingml/2006/main" prst="rect">
            <a:avLst/>
          </a:prstGeom>
          <a:solidFill xmlns:a="http://schemas.openxmlformats.org/drawingml/2006/main">
            <a:srgbClr val="E9EEE3"/>
          </a:solidFill>
          <a:ln xmlns:a="http://schemas.openxmlformats.org/drawingml/2006/main" w="11430">
            <a:solidFill>
              <a:srgbClr val="BDCBD3"/>
            </a:solidFill>
            <a:prstDash val="solid"/>
          </a:ln>
        </p:spPr>
      </p:sp>
      <p:sp>
        <p:nvSpPr>
          <p:cNvPr id="11" name="Results">
            <a:extLst xmlns:a="http://schemas.openxmlformats.org/drawingml/2006/main">
              <a:ext uri="{FF2B5EF4-FFF2-40B4-BE49-F238E27FC236}">
                <a16:creationId xmlns:a16="http://schemas.microsoft.com/office/drawing/2014/main" id="{D94A4507-2AFB-45B6-AB31-76793299DB8E}"/>
              </a:ext>
            </a:extLst>
          </p:cNvPr>
          <p:cNvSpPr>
            <a:spLocks xmlns:a="http://schemas.openxmlformats.org/drawingml/2006/main" noGrp="1"/>
          </p:cNvSpPr>
          <p:nvPr/>
        </p:nvSpPr>
        <p:spPr>
          <a:xfrm xmlns:a="http://schemas.openxmlformats.org/drawingml/2006/main">
            <a:off x="8286750" y="2247900"/>
            <a:ext cx="31623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75" b="1">
                <a:solidFill>
                  <a:srgbClr val="172B42"/>
                </a:solidFill>
                <a:latin typeface="Arial"/>
                <a:ea typeface="Arial"/>
                <a:cs typeface="Arial"/>
              </a:defRPr>
            </a:defPPr>
            <a:lvl1pPr algn="l">
              <a:defRPr sz="1875" b="1">
                <a:solidFill>
                  <a:srgbClr val="172B42"/>
                </a:solidFill>
                <a:latin typeface="Arial"/>
                <a:ea typeface="Arial"/>
                <a:cs typeface="Arial"/>
              </a:defRPr>
            </a:lvl1pPr>
            <a:lvl2pPr algn="l">
              <a:defRPr sz="1875" b="1">
                <a:solidFill>
                  <a:srgbClr val="172B42"/>
                </a:solidFill>
                <a:latin typeface="Arial"/>
                <a:ea typeface="Arial"/>
                <a:cs typeface="Arial"/>
              </a:defRPr>
            </a:lvl2pPr>
            <a:lvl3pPr algn="l">
              <a:defRPr sz="1875" b="1">
                <a:solidFill>
                  <a:srgbClr val="172B42"/>
                </a:solidFill>
                <a:latin typeface="Arial"/>
                <a:ea typeface="Arial"/>
                <a:cs typeface="Arial"/>
              </a:defRPr>
            </a:lvl3pPr>
            <a:lvl4pPr algn="l">
              <a:defRPr sz="1875" b="1">
                <a:solidFill>
                  <a:srgbClr val="172B42"/>
                </a:solidFill>
                <a:latin typeface="Arial"/>
                <a:ea typeface="Arial"/>
                <a:cs typeface="Arial"/>
              </a:defRPr>
            </a:lvl4pPr>
            <a:lvl5pPr algn="l">
              <a:defRPr sz="1875" b="1">
                <a:solidFill>
                  <a:srgbClr val="172B42"/>
                </a:solidFill>
                <a:latin typeface="Arial"/>
                <a:ea typeface="Arial"/>
                <a:cs typeface="Arial"/>
              </a:defRPr>
            </a:lvl5pPr>
            <a:lvl6pPr algn="l">
              <a:defRPr sz="1875" b="1">
                <a:solidFill>
                  <a:srgbClr val="172B42"/>
                </a:solidFill>
                <a:latin typeface="Arial"/>
                <a:ea typeface="Arial"/>
                <a:cs typeface="Arial"/>
              </a:defRPr>
            </a:lvl6pPr>
            <a:lvl7pPr algn="l">
              <a:defRPr sz="1875" b="1">
                <a:solidFill>
                  <a:srgbClr val="172B42"/>
                </a:solidFill>
                <a:latin typeface="Arial"/>
                <a:ea typeface="Arial"/>
                <a:cs typeface="Arial"/>
              </a:defRPr>
            </a:lvl7pPr>
            <a:lvl8pPr algn="l">
              <a:defRPr sz="1875" b="1">
                <a:solidFill>
                  <a:srgbClr val="172B42"/>
                </a:solidFill>
                <a:latin typeface="Arial"/>
                <a:ea typeface="Arial"/>
                <a:cs typeface="Arial"/>
              </a:defRPr>
            </a:lvl8pPr>
            <a:lvl9pPr algn="l">
              <a:defRPr sz="1875" b="1">
                <a:solidFill>
                  <a:srgbClr val="172B42"/>
                </a:solidFill>
                <a:latin typeface="Arial"/>
                <a:ea typeface="Arial"/>
                <a:cs typeface="Arial"/>
              </a:defRPr>
            </a:lvl9pPr>
          </a:lstStyle>
          <a:p xmlns:a="http://schemas.openxmlformats.org/drawingml/2006/main">
            <a:pPr algn="l">
              <a:defRPr sz="1875" b="1">
                <a:solidFill>
                  <a:srgbClr val="172B42"/>
                </a:solidFill>
                <a:latin typeface="Arial"/>
                <a:ea typeface="Arial"/>
                <a:cs typeface="Arial"/>
              </a:defRPr>
            </a:pPr>
            <a:r>
              <a:rPr sz="1875" b="1">
                <a:solidFill>
                  <a:srgbClr val="172B42"/>
                </a:solidFill>
                <a:latin typeface="Arial"/>
                <a:ea typeface="Arial"/>
                <a:cs typeface="Arial"/>
              </a:rPr>
              <a:t>Results</a:t>
            </a:r>
          </a:p>
        </p:txBody>
      </p:sp>
      <p:sp>
        <p:nvSpPr>
          <p:cNvPr id="12" name="Insert your own reviewed evidence and figures">
            <a:extLst xmlns:a="http://schemas.openxmlformats.org/drawingml/2006/main">
              <a:ext uri="{FF2B5EF4-FFF2-40B4-BE49-F238E27FC236}">
                <a16:creationId xmlns:a16="http://schemas.microsoft.com/office/drawing/2014/main" id="{5D6FCB62-4299-4187-860B-F210D315DED4}"/>
              </a:ext>
            </a:extLst>
          </p:cNvPr>
          <p:cNvSpPr>
            <a:spLocks xmlns:a="http://schemas.openxmlformats.org/drawingml/2006/main" noGrp="1"/>
          </p:cNvSpPr>
          <p:nvPr/>
        </p:nvSpPr>
        <p:spPr>
          <a:xfrm xmlns:a="http://schemas.openxmlformats.org/drawingml/2006/main">
            <a:off x="8286750" y="2952750"/>
            <a:ext cx="3162300" cy="1676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725" b="0">
                <a:solidFill>
                  <a:srgbClr val="526275"/>
                </a:solidFill>
                <a:latin typeface="Arial"/>
                <a:ea typeface="Arial"/>
                <a:cs typeface="Arial"/>
              </a:defRPr>
            </a:defPPr>
            <a:lvl1pPr algn="l">
              <a:defRPr sz="1725" b="0">
                <a:solidFill>
                  <a:srgbClr val="526275"/>
                </a:solidFill>
                <a:latin typeface="Arial"/>
                <a:ea typeface="Arial"/>
                <a:cs typeface="Arial"/>
              </a:defRPr>
            </a:lvl1pPr>
            <a:lvl2pPr algn="l">
              <a:defRPr sz="1725" b="0">
                <a:solidFill>
                  <a:srgbClr val="526275"/>
                </a:solidFill>
                <a:latin typeface="Arial"/>
                <a:ea typeface="Arial"/>
                <a:cs typeface="Arial"/>
              </a:defRPr>
            </a:lvl2pPr>
            <a:lvl3pPr algn="l">
              <a:defRPr sz="1725" b="0">
                <a:solidFill>
                  <a:srgbClr val="526275"/>
                </a:solidFill>
                <a:latin typeface="Arial"/>
                <a:ea typeface="Arial"/>
                <a:cs typeface="Arial"/>
              </a:defRPr>
            </a:lvl3pPr>
            <a:lvl4pPr algn="l">
              <a:defRPr sz="1725" b="0">
                <a:solidFill>
                  <a:srgbClr val="526275"/>
                </a:solidFill>
                <a:latin typeface="Arial"/>
                <a:ea typeface="Arial"/>
                <a:cs typeface="Arial"/>
              </a:defRPr>
            </a:lvl4pPr>
            <a:lvl5pPr algn="l">
              <a:defRPr sz="1725" b="0">
                <a:solidFill>
                  <a:srgbClr val="526275"/>
                </a:solidFill>
                <a:latin typeface="Arial"/>
                <a:ea typeface="Arial"/>
                <a:cs typeface="Arial"/>
              </a:defRPr>
            </a:lvl5pPr>
            <a:lvl6pPr algn="l">
              <a:defRPr sz="1725" b="0">
                <a:solidFill>
                  <a:srgbClr val="526275"/>
                </a:solidFill>
                <a:latin typeface="Arial"/>
                <a:ea typeface="Arial"/>
                <a:cs typeface="Arial"/>
              </a:defRPr>
            </a:lvl6pPr>
            <a:lvl7pPr algn="l">
              <a:defRPr sz="1725" b="0">
                <a:solidFill>
                  <a:srgbClr val="526275"/>
                </a:solidFill>
                <a:latin typeface="Arial"/>
                <a:ea typeface="Arial"/>
                <a:cs typeface="Arial"/>
              </a:defRPr>
            </a:lvl7pPr>
            <a:lvl8pPr algn="l">
              <a:defRPr sz="1725" b="0">
                <a:solidFill>
                  <a:srgbClr val="526275"/>
                </a:solidFill>
                <a:latin typeface="Arial"/>
                <a:ea typeface="Arial"/>
                <a:cs typeface="Arial"/>
              </a:defRPr>
            </a:lvl8pPr>
            <a:lvl9pPr algn="l">
              <a:defRPr sz="1725" b="0">
                <a:solidFill>
                  <a:srgbClr val="526275"/>
                </a:solidFill>
                <a:latin typeface="Arial"/>
                <a:ea typeface="Arial"/>
                <a:cs typeface="Arial"/>
              </a:defRPr>
            </a:lvl9pPr>
          </a:lstStyle>
          <a:p xmlns:a="http://schemas.openxmlformats.org/drawingml/2006/main">
            <a:pPr algn="l">
              <a:defRPr sz="1725" b="0">
                <a:solidFill>
                  <a:srgbClr val="526275"/>
                </a:solidFill>
                <a:latin typeface="Arial"/>
                <a:ea typeface="Arial"/>
                <a:cs typeface="Arial"/>
              </a:defRPr>
            </a:pPr>
            <a:r>
              <a:rPr sz="1725" b="0">
                <a:solidFill>
                  <a:srgbClr val="526275"/>
                </a:solidFill>
                <a:latin typeface="Arial"/>
                <a:ea typeface="Arial"/>
                <a:cs typeface="Arial"/>
              </a:rPr>
              <a:t>Insert your own reviewed evidence and figures.</a:t>
            </a:r>
          </a:p>
        </p:txBody>
      </p:sp>
      <p:sp>
        <p:nvSpPr>
          <p:cNvPr id="13" name="Limitations">
            <a:extLst xmlns:a="http://schemas.openxmlformats.org/drawingml/2006/main">
              <a:ext uri="{FF2B5EF4-FFF2-40B4-BE49-F238E27FC236}">
                <a16:creationId xmlns:a16="http://schemas.microsoft.com/office/drawing/2014/main" id="{E3C8A7CC-BBD4-495E-AAD6-F10854584924}"/>
              </a:ext>
            </a:extLst>
          </p:cNvPr>
          <p:cNvSpPr>
            <a:spLocks xmlns:a="http://schemas.openxmlformats.org/drawingml/2006/main" noGrp="1"/>
          </p:cNvSpPr>
          <p:nvPr/>
        </p:nvSpPr>
        <p:spPr>
          <a:xfrm xmlns:a="http://schemas.openxmlformats.org/drawingml/2006/main">
            <a:off x="571500" y="5095875"/>
            <a:ext cx="5191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Limitations</a:t>
            </a:r>
          </a:p>
        </p:txBody>
      </p:sp>
      <p:sp>
        <p:nvSpPr>
          <p:cNvPr id="14" name="State what the evidence cannot establish.">
            <a:extLst xmlns:a="http://schemas.openxmlformats.org/drawingml/2006/main">
              <a:ext uri="{FF2B5EF4-FFF2-40B4-BE49-F238E27FC236}">
                <a16:creationId xmlns:a16="http://schemas.microsoft.com/office/drawing/2014/main" id="{CD6EA22C-A474-4C0C-86D0-C1C422055D6C}"/>
              </a:ext>
            </a:extLst>
          </p:cNvPr>
          <p:cNvSpPr>
            <a:spLocks xmlns:a="http://schemas.openxmlformats.org/drawingml/2006/main" noGrp="1"/>
          </p:cNvSpPr>
          <p:nvPr/>
        </p:nvSpPr>
        <p:spPr>
          <a:xfrm xmlns:a="http://schemas.openxmlformats.org/drawingml/2006/main">
            <a:off x="571500" y="5562600"/>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what the evidence cannot establish.</a:t>
            </a:r>
          </a:p>
        </p:txBody>
      </p:sp>
      <p:sp>
        <p:nvSpPr>
          <p:cNvPr id="15" name="References">
            <a:extLst xmlns:a="http://schemas.openxmlformats.org/drawingml/2006/main">
              <a:ext uri="{FF2B5EF4-FFF2-40B4-BE49-F238E27FC236}">
                <a16:creationId xmlns:a16="http://schemas.microsoft.com/office/drawing/2014/main" id="{E6F52D4C-F8F3-4F52-AAFA-F26580A9FDC8}"/>
              </a:ext>
            </a:extLst>
          </p:cNvPr>
          <p:cNvSpPr>
            <a:spLocks xmlns:a="http://schemas.openxmlformats.org/drawingml/2006/main" noGrp="1"/>
          </p:cNvSpPr>
          <p:nvPr/>
        </p:nvSpPr>
        <p:spPr>
          <a:xfrm xmlns:a="http://schemas.openxmlformats.org/drawingml/2006/main">
            <a:off x="6381750" y="5095875"/>
            <a:ext cx="5191125"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025" b="1">
                <a:solidFill>
                  <a:srgbClr val="172B42"/>
                </a:solidFill>
                <a:latin typeface="Arial"/>
                <a:ea typeface="Arial"/>
                <a:cs typeface="Arial"/>
              </a:defRPr>
            </a:defPPr>
            <a:lvl1pPr algn="l">
              <a:defRPr sz="2025" b="1">
                <a:solidFill>
                  <a:srgbClr val="172B42"/>
                </a:solidFill>
                <a:latin typeface="Arial"/>
                <a:ea typeface="Arial"/>
                <a:cs typeface="Arial"/>
              </a:defRPr>
            </a:lvl1pPr>
            <a:lvl2pPr algn="l">
              <a:defRPr sz="2025" b="1">
                <a:solidFill>
                  <a:srgbClr val="172B42"/>
                </a:solidFill>
                <a:latin typeface="Arial"/>
                <a:ea typeface="Arial"/>
                <a:cs typeface="Arial"/>
              </a:defRPr>
            </a:lvl2pPr>
            <a:lvl3pPr algn="l">
              <a:defRPr sz="2025" b="1">
                <a:solidFill>
                  <a:srgbClr val="172B42"/>
                </a:solidFill>
                <a:latin typeface="Arial"/>
                <a:ea typeface="Arial"/>
                <a:cs typeface="Arial"/>
              </a:defRPr>
            </a:lvl3pPr>
            <a:lvl4pPr algn="l">
              <a:defRPr sz="2025" b="1">
                <a:solidFill>
                  <a:srgbClr val="172B42"/>
                </a:solidFill>
                <a:latin typeface="Arial"/>
                <a:ea typeface="Arial"/>
                <a:cs typeface="Arial"/>
              </a:defRPr>
            </a:lvl4pPr>
            <a:lvl5pPr algn="l">
              <a:defRPr sz="2025" b="1">
                <a:solidFill>
                  <a:srgbClr val="172B42"/>
                </a:solidFill>
                <a:latin typeface="Arial"/>
                <a:ea typeface="Arial"/>
                <a:cs typeface="Arial"/>
              </a:defRPr>
            </a:lvl5pPr>
            <a:lvl6pPr algn="l">
              <a:defRPr sz="2025" b="1">
                <a:solidFill>
                  <a:srgbClr val="172B42"/>
                </a:solidFill>
                <a:latin typeface="Arial"/>
                <a:ea typeface="Arial"/>
                <a:cs typeface="Arial"/>
              </a:defRPr>
            </a:lvl6pPr>
            <a:lvl7pPr algn="l">
              <a:defRPr sz="2025" b="1">
                <a:solidFill>
                  <a:srgbClr val="172B42"/>
                </a:solidFill>
                <a:latin typeface="Arial"/>
                <a:ea typeface="Arial"/>
                <a:cs typeface="Arial"/>
              </a:defRPr>
            </a:lvl7pPr>
            <a:lvl8pPr algn="l">
              <a:defRPr sz="2025" b="1">
                <a:solidFill>
                  <a:srgbClr val="172B42"/>
                </a:solidFill>
                <a:latin typeface="Arial"/>
                <a:ea typeface="Arial"/>
                <a:cs typeface="Arial"/>
              </a:defRPr>
            </a:lvl8pPr>
            <a:lvl9pPr algn="l">
              <a:defRPr sz="2025" b="1">
                <a:solidFill>
                  <a:srgbClr val="172B42"/>
                </a:solidFill>
                <a:latin typeface="Arial"/>
                <a:ea typeface="Arial"/>
                <a:cs typeface="Arial"/>
              </a:defRPr>
            </a:lvl9pPr>
          </a:lstStyle>
          <a:p xmlns:a="http://schemas.openxmlformats.org/drawingml/2006/main">
            <a:pPr algn="l">
              <a:defRPr sz="2025" b="1">
                <a:solidFill>
                  <a:srgbClr val="172B42"/>
                </a:solidFill>
                <a:latin typeface="Arial"/>
                <a:ea typeface="Arial"/>
                <a:cs typeface="Arial"/>
              </a:defRPr>
            </a:pPr>
            <a:r>
              <a:rPr sz="2025" b="1">
                <a:solidFill>
                  <a:srgbClr val="172B42"/>
                </a:solidFill>
                <a:latin typeface="Arial"/>
                <a:ea typeface="Arial"/>
                <a:cs typeface="Arial"/>
              </a:rPr>
              <a:t>References</a:t>
            </a:r>
          </a:p>
        </p:txBody>
      </p:sp>
      <p:sp>
        <p:nvSpPr>
          <p:cNvPr id="16" name="List the sources supporting the poster.">
            <a:extLst xmlns:a="http://schemas.openxmlformats.org/drawingml/2006/main">
              <a:ext uri="{FF2B5EF4-FFF2-40B4-BE49-F238E27FC236}">
                <a16:creationId xmlns:a16="http://schemas.microsoft.com/office/drawing/2014/main" id="{D7A2733A-E1F8-4103-B7B4-DE505C199783}"/>
              </a:ext>
            </a:extLst>
          </p:cNvPr>
          <p:cNvSpPr>
            <a:spLocks xmlns:a="http://schemas.openxmlformats.org/drawingml/2006/main" noGrp="1"/>
          </p:cNvSpPr>
          <p:nvPr/>
        </p:nvSpPr>
        <p:spPr>
          <a:xfrm xmlns:a="http://schemas.openxmlformats.org/drawingml/2006/main">
            <a:off x="6381750" y="5562600"/>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List the sources supporting the poster.</a:t>
            </a:r>
          </a:p>
        </p:txBody>
      </p:sp>
    </p:spTree>
    <p:extLst>
      <p:ext uri="{BB962C8B-B14F-4D97-AF65-F5344CB8AC3E}">
        <p14:creationId xmlns:p14="http://schemas.microsoft.com/office/powerpoint/2010/main" val="95677673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2026-10-29T17:18:10.0390000Z</dcterms:created>
  <dcterms:modified xsi:type="dcterms:W3CDTF">2026-10-29T17:18:10.0390000Z</dcterms:modified>
</coreProperties>
</file>