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7f289c1b4424217" /><Relationship Type="http://schemas.openxmlformats.org/officeDocument/2006/relationships/extended-properties" Target="/docProps/app.xml" Id="R9b6b7702c6814ddf" /><Relationship Type="http://schemas.openxmlformats.org/officeDocument/2006/relationships/officeDocument" Target="/ppt/presentation.xml" Id="Rf77b1809de394e3a" /></Relationships>
</file>

<file path=ppt/presentation.xml><?xml version="1.0" encoding="utf-8"?>
<p:presentation xmlns:p="http://schemas.openxmlformats.org/presentationml/2006/main">
  <p:sldMasterIdLst>
    <p:sldMasterId xmlns:r="http://schemas.openxmlformats.org/officeDocument/2006/relationships" id="2147483648" r:id="Rb5ed914bc5224d37"/>
  </p:sldMasterIdLst>
  <p:notesMasterIdLst>
    <p:notesMasterId xmlns:r="http://schemas.openxmlformats.org/officeDocument/2006/relationships" r:id="R11df345ba1f046ad"/>
  </p:notesMasterIdLst>
  <p:sldIdLst>
    <p:sldId xmlns:r="http://schemas.openxmlformats.org/officeDocument/2006/relationships" id="256" r:id="R2c94ded8f5fb49fa"/>
    <p:sldId xmlns:r="http://schemas.openxmlformats.org/officeDocument/2006/relationships" id="257" r:id="R88b5652171de439e"/>
    <p:sldId xmlns:r="http://schemas.openxmlformats.org/officeDocument/2006/relationships" id="258" r:id="Rf9f7bd240d324ff2"/>
    <p:sldId xmlns:r="http://schemas.openxmlformats.org/officeDocument/2006/relationships" id="259" r:id="Rb19a8f1fd4f74f2e"/>
    <p:sldId xmlns:r="http://schemas.openxmlformats.org/officeDocument/2006/relationships" id="260" r:id="Rea9cfdef818f4067"/>
    <p:sldId xmlns:r="http://schemas.openxmlformats.org/officeDocument/2006/relationships" id="261" r:id="R8a2f05f47bb44b8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f4def91ce54d9f" /><Relationship Type="http://schemas.openxmlformats.org/officeDocument/2006/relationships/slideMaster" Target="/ppt/slideMasters/slideMaster1.xml" Id="Rb5ed914bc5224d37" /><Relationship Type="http://schemas.openxmlformats.org/officeDocument/2006/relationships/notesMaster" Target="/ppt/notesMasters/notesMaster1.xml" Id="R11df345ba1f046ad" /><Relationship Type="http://schemas.openxmlformats.org/officeDocument/2006/relationships/presProps" Target="/ppt/presProps.xml" Id="R222e1e2cf89743bc" /><Relationship Type="http://schemas.openxmlformats.org/officeDocument/2006/relationships/tableStyles" Target="/ppt/tableStyles.xml" Id="R33aa3787ce7d48a6" /><Relationship Type="http://schemas.openxmlformats.org/officeDocument/2006/relationships/slide" Target="/ppt/slides/slide1.xml" Id="R2c94ded8f5fb49fa" /><Relationship Type="http://schemas.openxmlformats.org/officeDocument/2006/relationships/slide" Target="/ppt/slides/slide2.xml" Id="R88b5652171de439e" /><Relationship Type="http://schemas.openxmlformats.org/officeDocument/2006/relationships/slide" Target="/ppt/slides/slide3.xml" Id="Rf9f7bd240d324ff2" /><Relationship Type="http://schemas.openxmlformats.org/officeDocument/2006/relationships/slide" Target="/ppt/slides/slide4.xml" Id="Rb19a8f1fd4f74f2e" /><Relationship Type="http://schemas.openxmlformats.org/officeDocument/2006/relationships/slide" Target="/ppt/slides/slide5.xml" Id="Rea9cfdef818f4067" /><Relationship Type="http://schemas.openxmlformats.org/officeDocument/2006/relationships/slide" Target="/ppt/slides/slide6.xml" Id="R8a2f05f47bb44b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13251a1889a4eb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2f1e9192dc45dd" /><Relationship Type="http://schemas.openxmlformats.org/officeDocument/2006/relationships/notesMaster" Target="/ppt/notesMasters/notesMaster1.xml" Id="R7525303a6d8446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ce097050474e79" /><Relationship Type="http://schemas.openxmlformats.org/officeDocument/2006/relationships/notesMaster" Target="/ppt/notesMasters/notesMaster1.xml" Id="R7d373bad69924c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22e42ae6534ab8" /><Relationship Type="http://schemas.openxmlformats.org/officeDocument/2006/relationships/notesMaster" Target="/ppt/notesMasters/notesMaster1.xml" Id="R0828901466534597" /></Relationships>
</file>

<file path=ppt/notesSlides/_rels/notesSlide4.xml.rels>&#65279;<?xml version="1.0" encoding="utf-8"?><Relationships xmlns="http://schemas.openxmlformats.org/package/2006/relationships"><Relationship Type="http://schemas.openxmlformats.org/officeDocument/2006/relationships/slide" Target="/ppt/slides/slide4.xml" Id="R8d41083b00d74bc7" /><Relationship Type="http://schemas.openxmlformats.org/officeDocument/2006/relationships/notesMaster" Target="/ppt/notesMasters/notesMaster1.xml" Id="R1aafd636fa4f44d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d71924e4c74540" /><Relationship Type="http://schemas.openxmlformats.org/officeDocument/2006/relationships/notesMaster" Target="/ppt/notesMasters/notesMaster1.xml" Id="Rf2a8936b471140a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2f4a7c162d74d90" /><Relationship Type="http://schemas.openxmlformats.org/officeDocument/2006/relationships/notesMaster" Target="/ppt/notesMasters/notesMaster1.xml" Id="Re763283ee6444f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ab240ec52684dd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24996ae2aac469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1ca3c03604c4a8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5421181c68b48b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9f4daae83a8433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ce0b5ce8a6844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4744AD6-77D5-4600-8AED-E52C3AC4045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1F07891-6DF9-4ECA-BFE8-B993AC1EC6E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E27CC19-B3D3-42EE-B85C-2556CA44269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81815D4-2F36-4088-9742-5595B872E3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7F663F3-DDD6-4F69-90C9-D18ABC1572D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817FE1E-1733-41C5-912E-3B02C204BC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DAD8BBA-5527-42A9-B74F-65B826F7AB4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1EA6B8F-A994-4DD3-BD86-40EC20C87F7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CC62D81-EDED-44D9-97FF-5B66E2F73D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E87D1C2-D7FA-424C-8AF4-5EE78882FD3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0097e3707943db" /><Relationship Type="http://schemas.openxmlformats.org/officeDocument/2006/relationships/slideLayout" Target="/ppt/slideLayouts/slideLayout1.xml" Id="R69aa3f8205b242db" /><Relationship Type="http://schemas.openxmlformats.org/officeDocument/2006/relationships/slideLayout" Target="/ppt/slideLayouts/slideLayout2.xml" Id="Ra1682debc6274043" /><Relationship Type="http://schemas.openxmlformats.org/officeDocument/2006/relationships/slideLayout" Target="/ppt/slideLayouts/slideLayout3.xml" Id="R47dfa25086684a21" /><Relationship Type="http://schemas.openxmlformats.org/officeDocument/2006/relationships/slideLayout" Target="/ppt/slideLayouts/slideLayout4.xml" Id="Ra60122606d114995" /><Relationship Type="http://schemas.openxmlformats.org/officeDocument/2006/relationships/slideLayout" Target="/ppt/slideLayouts/slideLayout5.xml" Id="R6925e2311fb24020" /><Relationship Type="http://schemas.openxmlformats.org/officeDocument/2006/relationships/slideLayout" Target="/ppt/slideLayouts/slideLayout6.xml" Id="Rfdca3984fbb942e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9aa3f8205b242db"/>
    <p:sldLayoutId xmlns:r="http://schemas.openxmlformats.org/officeDocument/2006/relationships" id="2147483650" r:id="Ra1682debc6274043"/>
    <p:sldLayoutId xmlns:r="http://schemas.openxmlformats.org/officeDocument/2006/relationships" id="2147483651" r:id="R47dfa25086684a21"/>
    <p:sldLayoutId xmlns:r="http://schemas.openxmlformats.org/officeDocument/2006/relationships" id="2147483652" r:id="Ra60122606d114995"/>
    <p:sldLayoutId xmlns:r="http://schemas.openxmlformats.org/officeDocument/2006/relationships" id="2147483653" r:id="R6925e2311fb24020"/>
    <p:sldLayoutId xmlns:r="http://schemas.openxmlformats.org/officeDocument/2006/relationships" id="2147483654" r:id="Rfdca3984fbb942e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70ce67714144f4e" /><Relationship Type="http://schemas.openxmlformats.org/officeDocument/2006/relationships/notesSlide" Target="/ppt/notesSlides/notesSlide1.xml" Id="Rb5966498e5d242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72d64567f1f4528" /><Relationship Type="http://schemas.openxmlformats.org/officeDocument/2006/relationships/notesSlide" Target="/ppt/notesSlides/notesSlide2.xml" Id="Rd88a21cd4e514c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634a11210b047e7" /><Relationship Type="http://schemas.openxmlformats.org/officeDocument/2006/relationships/notesSlide" Target="/ppt/notesSlides/notesSlide3.xml" Id="R0287c0e321e04c8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f2bbea1924a4336" /><Relationship Type="http://schemas.openxmlformats.org/officeDocument/2006/relationships/notesSlide" Target="/ppt/notesSlides/notesSlide4.xml" Id="R8f954fdf3cbd4a3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f78cfa39502498b" /><Relationship Type="http://schemas.openxmlformats.org/officeDocument/2006/relationships/notesSlide" Target="/ppt/notesSlides/notesSlide5.xml" Id="R8414717b15c8424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20e866390334015" /><Relationship Type="http://schemas.openxmlformats.org/officeDocument/2006/relationships/notesSlide" Target="/ppt/notesSlides/notesSlide6.xml" Id="Rf63c9e6ed0414e5b"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Research Presentation">
            <a:extLst xmlns:a="http://schemas.openxmlformats.org/drawingml/2006/main">
              <a:ext uri="{FF2B5EF4-FFF2-40B4-BE49-F238E27FC236}">
                <a16:creationId xmlns:a16="http://schemas.microsoft.com/office/drawing/2014/main" id="{1D430A80-AC15-45A4-9AA4-7C21DEF2ABD5}"/>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Research Presentation</a:t>
            </a:r>
          </a:p>
        </p:txBody>
      </p:sp>
      <p:sp>
        <p:nvSpPr>
          <p:cNvPr id="2" name="Structure a presentation around the question,">
            <a:extLst xmlns:a="http://schemas.openxmlformats.org/drawingml/2006/main">
              <a:ext uri="{FF2B5EF4-FFF2-40B4-BE49-F238E27FC236}">
                <a16:creationId xmlns:a16="http://schemas.microsoft.com/office/drawing/2014/main" id="{9B6A1806-E2B4-4CF3-93C2-E849508F32F8}"/>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Structure a presentation around the question, method and evidence. Keep findings separate from interpretation so the audience can assess the conclusion.</a:t>
            </a:r>
          </a:p>
        </p:txBody>
      </p:sp>
      <p:sp>
        <p:nvSpPr>
          <p:cNvPr id="3" name="English editable presentation starter">
            <a:extLst xmlns:a="http://schemas.openxmlformats.org/drawingml/2006/main">
              <a:ext uri="{FF2B5EF4-FFF2-40B4-BE49-F238E27FC236}">
                <a16:creationId xmlns:a16="http://schemas.microsoft.com/office/drawing/2014/main" id="{001855DF-C397-4899-9D7E-9F37DA3239BB}"/>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58234128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earch question">
            <a:extLst xmlns:a="http://schemas.openxmlformats.org/drawingml/2006/main">
              <a:ext uri="{FF2B5EF4-FFF2-40B4-BE49-F238E27FC236}">
                <a16:creationId xmlns:a16="http://schemas.microsoft.com/office/drawing/2014/main" id="{176BFF68-F3D0-4A31-8492-FFDBD5D1118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Research question</a:t>
            </a:r>
          </a:p>
        </p:txBody>
      </p:sp>
      <p:sp>
        <p:nvSpPr>
          <p:cNvPr id="2" name="State the question and relevant context.">
            <a:extLst xmlns:a="http://schemas.openxmlformats.org/drawingml/2006/main">
              <a:ext uri="{FF2B5EF4-FFF2-40B4-BE49-F238E27FC236}">
                <a16:creationId xmlns:a16="http://schemas.microsoft.com/office/drawing/2014/main" id="{41C28EF2-7730-45CC-A43A-DA1CB8DA86C8}"/>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question and relevant context.</a:t>
            </a:r>
          </a:p>
        </p:txBody>
      </p:sp>
      <p:sp>
        <p:nvSpPr>
          <p:cNvPr id="3" name="English editable starter. Replace prompts wit">
            <a:extLst xmlns:a="http://schemas.openxmlformats.org/drawingml/2006/main">
              <a:ext uri="{FF2B5EF4-FFF2-40B4-BE49-F238E27FC236}">
                <a16:creationId xmlns:a16="http://schemas.microsoft.com/office/drawing/2014/main" id="{D6B65813-5B26-4BD1-A0F6-02D2A9FF9C6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D2B58173-C1B9-4D94-943D-F99F124C3A70}"/>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AA39AEF-F716-460D-9DC5-89C9D532BC6F}"/>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E1E1425-FABD-46AB-99FD-D3720BA0242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6DFCC34D-BF88-43A6-8369-E798516551F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3113076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Method">
            <a:extLst xmlns:a="http://schemas.openxmlformats.org/drawingml/2006/main">
              <a:ext uri="{FF2B5EF4-FFF2-40B4-BE49-F238E27FC236}">
                <a16:creationId xmlns:a16="http://schemas.microsoft.com/office/drawing/2014/main" id="{AF433F95-7555-4334-BC6E-416F7488211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Method</a:t>
            </a:r>
          </a:p>
        </p:txBody>
      </p:sp>
      <p:sp>
        <p:nvSpPr>
          <p:cNvPr id="2" name="Describe the design, sample and measures.">
            <a:extLst xmlns:a="http://schemas.openxmlformats.org/drawingml/2006/main">
              <a:ext uri="{FF2B5EF4-FFF2-40B4-BE49-F238E27FC236}">
                <a16:creationId xmlns:a16="http://schemas.microsoft.com/office/drawing/2014/main" id="{1BC1D68B-65D0-4796-8C37-6B221D0161E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design, sample and measures.</a:t>
            </a:r>
          </a:p>
        </p:txBody>
      </p:sp>
      <p:sp>
        <p:nvSpPr>
          <p:cNvPr id="3" name="English editable starter. Replace prompts wit">
            <a:extLst xmlns:a="http://schemas.openxmlformats.org/drawingml/2006/main">
              <a:ext uri="{FF2B5EF4-FFF2-40B4-BE49-F238E27FC236}">
                <a16:creationId xmlns:a16="http://schemas.microsoft.com/office/drawing/2014/main" id="{64C4BCE7-4D17-4431-B0A1-177F8BC6863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283899D-543B-419E-B147-6FB9B4086991}"/>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D25A154-8823-47DF-B44C-22DB5CB896D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173DC3C-1DD5-484C-B9ED-3ECC0D2AD5E4}"/>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A1C28D4-AED0-4B7D-870F-CD7D6C4BBD1C}"/>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23825552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Findings">
            <a:extLst xmlns:a="http://schemas.openxmlformats.org/drawingml/2006/main">
              <a:ext uri="{FF2B5EF4-FFF2-40B4-BE49-F238E27FC236}">
                <a16:creationId xmlns:a16="http://schemas.microsoft.com/office/drawing/2014/main" id="{DCF90E56-589D-4129-9759-244B2BF05217}"/>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Findings</a:t>
            </a:r>
          </a:p>
        </p:txBody>
      </p:sp>
      <p:sp>
        <p:nvSpPr>
          <p:cNvPr id="2" name="Show the evidence with readable figures.">
            <a:extLst xmlns:a="http://schemas.openxmlformats.org/drawingml/2006/main">
              <a:ext uri="{FF2B5EF4-FFF2-40B4-BE49-F238E27FC236}">
                <a16:creationId xmlns:a16="http://schemas.microsoft.com/office/drawing/2014/main" id="{2DA28825-4E5F-4850-9A04-18DC6454019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evidence with readable figures.</a:t>
            </a:r>
          </a:p>
        </p:txBody>
      </p:sp>
      <p:sp>
        <p:nvSpPr>
          <p:cNvPr id="3" name="English editable starter. Replace prompts wit">
            <a:extLst xmlns:a="http://schemas.openxmlformats.org/drawingml/2006/main">
              <a:ext uri="{FF2B5EF4-FFF2-40B4-BE49-F238E27FC236}">
                <a16:creationId xmlns:a16="http://schemas.microsoft.com/office/drawing/2014/main" id="{D5719869-184D-45C4-BBA6-3C5DB2C3526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C6F06159-7BD4-4986-9147-62FF0A180D1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1B3E444-49A4-4AD5-902C-B22B52EC298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87D2FC23-3445-4341-9AB3-B7D20A7181A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A1A685D-3653-4CB9-BC42-3F2F473F390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71084193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Interpretation">
            <a:extLst xmlns:a="http://schemas.openxmlformats.org/drawingml/2006/main">
              <a:ext uri="{FF2B5EF4-FFF2-40B4-BE49-F238E27FC236}">
                <a16:creationId xmlns:a16="http://schemas.microsoft.com/office/drawing/2014/main" id="{23C427D3-2AE0-46B3-ABFC-C581272F6E5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Interpretation</a:t>
            </a:r>
          </a:p>
        </p:txBody>
      </p:sp>
      <p:sp>
        <p:nvSpPr>
          <p:cNvPr id="2" name="Explain what the results support and what the">
            <a:extLst xmlns:a="http://schemas.openxmlformats.org/drawingml/2006/main">
              <a:ext uri="{FF2B5EF4-FFF2-40B4-BE49-F238E27FC236}">
                <a16:creationId xmlns:a16="http://schemas.microsoft.com/office/drawing/2014/main" id="{18E43C38-CBF8-42C2-A020-9FB04930FAA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what the results support and what they do not.</a:t>
            </a:r>
          </a:p>
        </p:txBody>
      </p:sp>
      <p:sp>
        <p:nvSpPr>
          <p:cNvPr id="3" name="English editable starter. Replace prompts wit">
            <a:extLst xmlns:a="http://schemas.openxmlformats.org/drawingml/2006/main">
              <a:ext uri="{FF2B5EF4-FFF2-40B4-BE49-F238E27FC236}">
                <a16:creationId xmlns:a16="http://schemas.microsoft.com/office/drawing/2014/main" id="{A98501E4-B9FA-4A27-B915-BB679A93646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A4C22F4B-A7C9-4E08-B1C6-9BAD32DDA01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DAABD790-8684-415D-BA4F-6F1C6E7C516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F4692DD-F6A5-4094-A3D4-3986DCEFDB7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388D940-1E6E-4779-97F4-62949EA17D6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28863355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Next work">
            <a:extLst xmlns:a="http://schemas.openxmlformats.org/drawingml/2006/main">
              <a:ext uri="{FF2B5EF4-FFF2-40B4-BE49-F238E27FC236}">
                <a16:creationId xmlns:a16="http://schemas.microsoft.com/office/drawing/2014/main" id="{43C95CCE-2F2E-4CC8-8398-6EB127F2EBF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Next work</a:t>
            </a:r>
          </a:p>
        </p:txBody>
      </p:sp>
      <p:sp>
        <p:nvSpPr>
          <p:cNvPr id="2" name="Identify remaining questions or follow-up stu">
            <a:extLst xmlns:a="http://schemas.openxmlformats.org/drawingml/2006/main">
              <a:ext uri="{FF2B5EF4-FFF2-40B4-BE49-F238E27FC236}">
                <a16:creationId xmlns:a16="http://schemas.microsoft.com/office/drawing/2014/main" id="{62D01868-73AF-49C9-85D4-7338AB4DA2E5}"/>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Identify remaining questions or follow-up studies.</a:t>
            </a:r>
          </a:p>
        </p:txBody>
      </p:sp>
      <p:sp>
        <p:nvSpPr>
          <p:cNvPr id="3" name="English editable starter. Replace prompts wit">
            <a:extLst xmlns:a="http://schemas.openxmlformats.org/drawingml/2006/main">
              <a:ext uri="{FF2B5EF4-FFF2-40B4-BE49-F238E27FC236}">
                <a16:creationId xmlns:a16="http://schemas.microsoft.com/office/drawing/2014/main" id="{F95743FD-0DE3-4D1C-8277-B24E51631D7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ADE1A1F-30D6-429E-90EA-23EAD4CF630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487987B-DB9D-4EAD-B496-AEC7B2BDDCD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B315B7B7-3BEC-4F03-B492-E5BBBAA9866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F0E1E826-F6E2-4CA3-A70D-023C0E22DC0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793696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2026-10-29T17:19:06.4140000Z</dcterms:created>
  <dcterms:modified xsi:type="dcterms:W3CDTF">2026-10-29T17:19:06.4140000Z</dcterms:modified>
</coreProperties>
</file>