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e1f491ed8e4787" /><Relationship Type="http://schemas.openxmlformats.org/officeDocument/2006/relationships/extended-properties" Target="/docProps/app.xml" Id="Rf57396772580409a" /><Relationship Type="http://schemas.openxmlformats.org/officeDocument/2006/relationships/officeDocument" Target="/ppt/presentation.xml" Id="R61946f6e684047f2" /></Relationships>
</file>

<file path=ppt/presentation.xml><?xml version="1.0" encoding="utf-8"?>
<p:presentation xmlns:p="http://schemas.openxmlformats.org/presentationml/2006/main">
  <p:sldMasterIdLst>
    <p:sldMasterId xmlns:r="http://schemas.openxmlformats.org/officeDocument/2006/relationships" id="2147483648" r:id="Rf8e2233defd0474a"/>
  </p:sldMasterIdLst>
  <p:notesMasterIdLst>
    <p:notesMasterId xmlns:r="http://schemas.openxmlformats.org/officeDocument/2006/relationships" r:id="Rcbeb717641924023"/>
  </p:notesMasterIdLst>
  <p:sldIdLst>
    <p:sldId xmlns:r="http://schemas.openxmlformats.org/officeDocument/2006/relationships" id="256" r:id="R6dc393c3e51c414b"/>
    <p:sldId xmlns:r="http://schemas.openxmlformats.org/officeDocument/2006/relationships" id="257" r:id="R360450a4c9b14261"/>
    <p:sldId xmlns:r="http://schemas.openxmlformats.org/officeDocument/2006/relationships" id="258" r:id="Rfe2a1e81eb7f43e5"/>
    <p:sldId xmlns:r="http://schemas.openxmlformats.org/officeDocument/2006/relationships" id="259" r:id="R37584d7307ea4663"/>
    <p:sldId xmlns:r="http://schemas.openxmlformats.org/officeDocument/2006/relationships" id="260" r:id="Rc4025277a9f34891"/>
    <p:sldId xmlns:r="http://schemas.openxmlformats.org/officeDocument/2006/relationships" id="261" r:id="Rbaf1b958b66941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08158bb0a09427d" /><Relationship Type="http://schemas.openxmlformats.org/officeDocument/2006/relationships/slideMaster" Target="/ppt/slideMasters/slideMaster1.xml" Id="Rf8e2233defd0474a" /><Relationship Type="http://schemas.openxmlformats.org/officeDocument/2006/relationships/notesMaster" Target="/ppt/notesMasters/notesMaster1.xml" Id="Rcbeb717641924023" /><Relationship Type="http://schemas.openxmlformats.org/officeDocument/2006/relationships/presProps" Target="/ppt/presProps.xml" Id="Rbde62a73a7aa4fb4" /><Relationship Type="http://schemas.openxmlformats.org/officeDocument/2006/relationships/tableStyles" Target="/ppt/tableStyles.xml" Id="Rb8175533af1542a0" /><Relationship Type="http://schemas.openxmlformats.org/officeDocument/2006/relationships/slide" Target="/ppt/slides/slide1.xml" Id="R6dc393c3e51c414b" /><Relationship Type="http://schemas.openxmlformats.org/officeDocument/2006/relationships/slide" Target="/ppt/slides/slide2.xml" Id="R360450a4c9b14261" /><Relationship Type="http://schemas.openxmlformats.org/officeDocument/2006/relationships/slide" Target="/ppt/slides/slide3.xml" Id="Rfe2a1e81eb7f43e5" /><Relationship Type="http://schemas.openxmlformats.org/officeDocument/2006/relationships/slide" Target="/ppt/slides/slide4.xml" Id="R37584d7307ea4663" /><Relationship Type="http://schemas.openxmlformats.org/officeDocument/2006/relationships/slide" Target="/ppt/slides/slide5.xml" Id="Rc4025277a9f34891" /><Relationship Type="http://schemas.openxmlformats.org/officeDocument/2006/relationships/slide" Target="/ppt/slides/slide6.xml" Id="Rbaf1b958b66941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7c56f967004c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1dd9c50309465c" /><Relationship Type="http://schemas.openxmlformats.org/officeDocument/2006/relationships/notesMaster" Target="/ppt/notesMasters/notesMaster1.xml" Id="Rae7ceca9857b42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8fec75a6f64a8c" /><Relationship Type="http://schemas.openxmlformats.org/officeDocument/2006/relationships/notesMaster" Target="/ppt/notesMasters/notesMaster1.xml" Id="R726bd53bafc74678"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eff6d88a3e4e0d" /><Relationship Type="http://schemas.openxmlformats.org/officeDocument/2006/relationships/notesMaster" Target="/ppt/notesMasters/notesMaster1.xml" Id="R6a58ede91eb74f9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bd361e495049a9" /><Relationship Type="http://schemas.openxmlformats.org/officeDocument/2006/relationships/notesMaster" Target="/ppt/notesMasters/notesMaster1.xml" Id="Rbbdaef86a8f74f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4e18cc6cf14ca7" /><Relationship Type="http://schemas.openxmlformats.org/officeDocument/2006/relationships/notesMaster" Target="/ppt/notesMasters/notesMaster1.xml" Id="Re7fb5c15836644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c5c06342daa4ea4" /><Relationship Type="http://schemas.openxmlformats.org/officeDocument/2006/relationships/notesMaster" Target="/ppt/notesMasters/notesMaster1.xml" Id="R46dc89b80aef40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f01830ba85491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3435c4e92154f5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78deabd76114c6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3b43c2d1c914ba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6126164801848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a9f1ad5e8824f3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06BB71-C884-4A03-88F5-9AA044CE2E9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2CACBFF-14DB-46A6-A956-338DC087657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DA9DD47-3CE7-423C-9274-2EF4DEE732D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2A066B-2D75-4063-9BE2-D4882D69DE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27EA9DD-115A-4237-90ED-9CC099146FC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6217BD1-2713-438B-AEEB-280BFD7F3B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E103E47-8A2B-49D5-885F-52DA9C8B6D4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44507F5-0ED8-4D6E-9282-29C4B8597DA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A89A3C1-CF23-4933-8F44-A295AD58897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36EAE64-EE52-4030-B161-68EA7EF564F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601b9e2ef54746" /><Relationship Type="http://schemas.openxmlformats.org/officeDocument/2006/relationships/slideLayout" Target="/ppt/slideLayouts/slideLayout1.xml" Id="R6d9d2ea9ccc44da4" /><Relationship Type="http://schemas.openxmlformats.org/officeDocument/2006/relationships/slideLayout" Target="/ppt/slideLayouts/slideLayout2.xml" Id="R56123b17ff9d4cab" /><Relationship Type="http://schemas.openxmlformats.org/officeDocument/2006/relationships/slideLayout" Target="/ppt/slideLayouts/slideLayout3.xml" Id="Rada59ae5b35d4e26" /><Relationship Type="http://schemas.openxmlformats.org/officeDocument/2006/relationships/slideLayout" Target="/ppt/slideLayouts/slideLayout4.xml" Id="R956e991431164b21" /><Relationship Type="http://schemas.openxmlformats.org/officeDocument/2006/relationships/slideLayout" Target="/ppt/slideLayouts/slideLayout5.xml" Id="R89b6d41de3fd425c" /><Relationship Type="http://schemas.openxmlformats.org/officeDocument/2006/relationships/slideLayout" Target="/ppt/slideLayouts/slideLayout6.xml" Id="Rd720e2336770467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d9d2ea9ccc44da4"/>
    <p:sldLayoutId xmlns:r="http://schemas.openxmlformats.org/officeDocument/2006/relationships" id="2147483650" r:id="R56123b17ff9d4cab"/>
    <p:sldLayoutId xmlns:r="http://schemas.openxmlformats.org/officeDocument/2006/relationships" id="2147483651" r:id="Rada59ae5b35d4e26"/>
    <p:sldLayoutId xmlns:r="http://schemas.openxmlformats.org/officeDocument/2006/relationships" id="2147483652" r:id="R956e991431164b21"/>
    <p:sldLayoutId xmlns:r="http://schemas.openxmlformats.org/officeDocument/2006/relationships" id="2147483653" r:id="R89b6d41de3fd425c"/>
    <p:sldLayoutId xmlns:r="http://schemas.openxmlformats.org/officeDocument/2006/relationships" id="2147483654" r:id="Rd720e2336770467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15486ebfb36468a" /><Relationship Type="http://schemas.openxmlformats.org/officeDocument/2006/relationships/notesSlide" Target="/ppt/notesSlides/notesSlide1.xml" Id="Rfe89184e14f841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9ed1da5ef834045" /><Relationship Type="http://schemas.openxmlformats.org/officeDocument/2006/relationships/notesSlide" Target="/ppt/notesSlides/notesSlide2.xml" Id="R1df0cf310bc848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6bcbf367ecf4c2d" /><Relationship Type="http://schemas.openxmlformats.org/officeDocument/2006/relationships/notesSlide" Target="/ppt/notesSlides/notesSlide3.xml" Id="R498d6cbb72e740d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ea92dfe5c244d0f" /><Relationship Type="http://schemas.openxmlformats.org/officeDocument/2006/relationships/notesSlide" Target="/ppt/notesSlides/notesSlide4.xml" Id="Ree0ad71d98cb44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f943e7107b24fff" /><Relationship Type="http://schemas.openxmlformats.org/officeDocument/2006/relationships/notesSlide" Target="/ppt/notesSlides/notesSlide5.xml" Id="R3cfdcf039bf849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95f24d869a84a07" /><Relationship Type="http://schemas.openxmlformats.org/officeDocument/2006/relationships/notesSlide" Target="/ppt/notesSlides/notesSlide6.xml" Id="R7c8be694e47e4f71"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Sales Presentation">
            <a:extLst xmlns:a="http://schemas.openxmlformats.org/drawingml/2006/main">
              <a:ext uri="{FF2B5EF4-FFF2-40B4-BE49-F238E27FC236}">
                <a16:creationId xmlns:a16="http://schemas.microsoft.com/office/drawing/2014/main" id="{8317F144-0CD0-421E-B617-37556379959E}"/>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Sales Presentation</a:t>
            </a:r>
          </a:p>
        </p:txBody>
      </p:sp>
      <p:sp>
        <p:nvSpPr>
          <p:cNvPr id="2" name="Organize the customer’s problem, your propose">
            <a:extLst xmlns:a="http://schemas.openxmlformats.org/drawingml/2006/main">
              <a:ext uri="{FF2B5EF4-FFF2-40B4-BE49-F238E27FC236}">
                <a16:creationId xmlns:a16="http://schemas.microsoft.com/office/drawing/2014/main" id="{3B5C29E6-9AA1-4763-948D-1E48433C2280}"/>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Organize the customer’s problem, your proposed approach and supporting evidence. Use your own results and terms instead of generic promises.</a:t>
            </a:r>
          </a:p>
        </p:txBody>
      </p:sp>
      <p:sp>
        <p:nvSpPr>
          <p:cNvPr id="3" name="English editable presentation starter">
            <a:extLst xmlns:a="http://schemas.openxmlformats.org/drawingml/2006/main">
              <a:ext uri="{FF2B5EF4-FFF2-40B4-BE49-F238E27FC236}">
                <a16:creationId xmlns:a16="http://schemas.microsoft.com/office/drawing/2014/main" id="{CB5D51E4-3B41-4FE7-97A5-8B06FC564CE8}"/>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212359535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ustomer need">
            <a:extLst xmlns:a="http://schemas.openxmlformats.org/drawingml/2006/main">
              <a:ext uri="{FF2B5EF4-FFF2-40B4-BE49-F238E27FC236}">
                <a16:creationId xmlns:a16="http://schemas.microsoft.com/office/drawing/2014/main" id="{FA277B9B-CFA8-42DA-89D5-8CAA40273DF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Customer need</a:t>
            </a:r>
          </a:p>
        </p:txBody>
      </p:sp>
      <p:sp>
        <p:nvSpPr>
          <p:cNvPr id="2" name="State the problem using the customer’s contex">
            <a:extLst xmlns:a="http://schemas.openxmlformats.org/drawingml/2006/main">
              <a:ext uri="{FF2B5EF4-FFF2-40B4-BE49-F238E27FC236}">
                <a16:creationId xmlns:a16="http://schemas.microsoft.com/office/drawing/2014/main" id="{2F7B9A17-B0DB-475E-993B-8BF7E1B5784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problem using the customer’s context.</a:t>
            </a:r>
          </a:p>
        </p:txBody>
      </p:sp>
      <p:sp>
        <p:nvSpPr>
          <p:cNvPr id="3" name="English editable starter. Replace prompts wit">
            <a:extLst xmlns:a="http://schemas.openxmlformats.org/drawingml/2006/main">
              <a:ext uri="{FF2B5EF4-FFF2-40B4-BE49-F238E27FC236}">
                <a16:creationId xmlns:a16="http://schemas.microsoft.com/office/drawing/2014/main" id="{230E1A26-D65B-4B54-A95B-D8A126919E4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2596A46-B77A-40D9-A721-C2C9AAE7217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F856059-3846-4B17-AF95-148EF114D01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084A5A9-FF97-43E4-B5FC-0024C9F6BAC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94F4A5F-FF3C-4466-A6E4-C2F610777D0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3754836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posed approach">
            <a:extLst xmlns:a="http://schemas.openxmlformats.org/drawingml/2006/main">
              <a:ext uri="{FF2B5EF4-FFF2-40B4-BE49-F238E27FC236}">
                <a16:creationId xmlns:a16="http://schemas.microsoft.com/office/drawing/2014/main" id="{AB0020E3-52CE-4E54-9C2D-9FFF30F9E08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Proposed approach</a:t>
            </a:r>
          </a:p>
        </p:txBody>
      </p:sp>
      <p:sp>
        <p:nvSpPr>
          <p:cNvPr id="2" name="Explain what you will deliver and how.">
            <a:extLst xmlns:a="http://schemas.openxmlformats.org/drawingml/2006/main">
              <a:ext uri="{FF2B5EF4-FFF2-40B4-BE49-F238E27FC236}">
                <a16:creationId xmlns:a16="http://schemas.microsoft.com/office/drawing/2014/main" id="{C2DC0E63-628B-47BC-BBA1-CF5573A52B59}"/>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what you will deliver and how.</a:t>
            </a:r>
          </a:p>
        </p:txBody>
      </p:sp>
      <p:sp>
        <p:nvSpPr>
          <p:cNvPr id="3" name="English editable starter. Replace prompts wit">
            <a:extLst xmlns:a="http://schemas.openxmlformats.org/drawingml/2006/main">
              <a:ext uri="{FF2B5EF4-FFF2-40B4-BE49-F238E27FC236}">
                <a16:creationId xmlns:a16="http://schemas.microsoft.com/office/drawing/2014/main" id="{0E24E2CF-19F5-48CC-B9E6-3AB135D9409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FF74CCD-2918-4237-A588-212A08FBBE2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EE82857-AD86-4F7D-A720-350C332B6C6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4682168-470C-40C3-8BCD-328755F9A39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5336721-9C17-4681-85E1-F04B4F9A828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2550473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vidence">
            <a:extLst xmlns:a="http://schemas.openxmlformats.org/drawingml/2006/main">
              <a:ext uri="{FF2B5EF4-FFF2-40B4-BE49-F238E27FC236}">
                <a16:creationId xmlns:a16="http://schemas.microsoft.com/office/drawing/2014/main" id="{408B470C-D646-4B90-BC48-FFACC73867A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Evidence</a:t>
            </a:r>
          </a:p>
        </p:txBody>
      </p:sp>
      <p:sp>
        <p:nvSpPr>
          <p:cNvPr id="2" name="Provide relevant, permissioned examples or me">
            <a:extLst xmlns:a="http://schemas.openxmlformats.org/drawingml/2006/main">
              <a:ext uri="{FF2B5EF4-FFF2-40B4-BE49-F238E27FC236}">
                <a16:creationId xmlns:a16="http://schemas.microsoft.com/office/drawing/2014/main" id="{16E8E403-9A23-42F9-B6A0-4941453A5B2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Provide relevant, permissioned examples or measured results.</a:t>
            </a:r>
          </a:p>
        </p:txBody>
      </p:sp>
      <p:sp>
        <p:nvSpPr>
          <p:cNvPr id="3" name="English editable starter. Replace prompts wit">
            <a:extLst xmlns:a="http://schemas.openxmlformats.org/drawingml/2006/main">
              <a:ext uri="{FF2B5EF4-FFF2-40B4-BE49-F238E27FC236}">
                <a16:creationId xmlns:a16="http://schemas.microsoft.com/office/drawing/2014/main" id="{6FEA81D2-1848-4F73-B389-3AAEC408DE6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0D7E48A-1596-4DFB-AA14-42644ADFDB4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6B3A012-BAE8-45EA-BA4A-EDA9A57D210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1491B96-5A48-4A8E-AC1C-6D575C42F21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F477066-B7B4-46C8-A7DB-888429747E8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3365676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mmercial discussion">
            <a:extLst xmlns:a="http://schemas.openxmlformats.org/drawingml/2006/main">
              <a:ext uri="{FF2B5EF4-FFF2-40B4-BE49-F238E27FC236}">
                <a16:creationId xmlns:a16="http://schemas.microsoft.com/office/drawing/2014/main" id="{16A73C81-AF6B-41E0-A3E9-0032010FCD3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Commercial discussion</a:t>
            </a:r>
          </a:p>
        </p:txBody>
      </p:sp>
      <p:sp>
        <p:nvSpPr>
          <p:cNvPr id="2" name="Record scope, assumptions and unresolved term">
            <a:extLst xmlns:a="http://schemas.openxmlformats.org/drawingml/2006/main">
              <a:ext uri="{FF2B5EF4-FFF2-40B4-BE49-F238E27FC236}">
                <a16:creationId xmlns:a16="http://schemas.microsoft.com/office/drawing/2014/main" id="{1B6CE40C-F4A9-4000-8BC6-B5E06AB75E7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Record scope, assumptions and unresolved terms.</a:t>
            </a:r>
          </a:p>
        </p:txBody>
      </p:sp>
      <p:sp>
        <p:nvSpPr>
          <p:cNvPr id="3" name="English editable starter. Replace prompts wit">
            <a:extLst xmlns:a="http://schemas.openxmlformats.org/drawingml/2006/main">
              <a:ext uri="{FF2B5EF4-FFF2-40B4-BE49-F238E27FC236}">
                <a16:creationId xmlns:a16="http://schemas.microsoft.com/office/drawing/2014/main" id="{03BBEDE0-F927-4499-8E2B-142B7DC06A4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1D11245-777F-4AD9-9FC7-634537C409B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D763089-58AA-496C-A08B-BD50A873D7D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6DBD735-C308-41B9-853E-DADD0689258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28BF7DC-69D6-4591-92E8-EC1321C606B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13003342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Next step">
            <a:extLst xmlns:a="http://schemas.openxmlformats.org/drawingml/2006/main">
              <a:ext uri="{FF2B5EF4-FFF2-40B4-BE49-F238E27FC236}">
                <a16:creationId xmlns:a16="http://schemas.microsoft.com/office/drawing/2014/main" id="{65D538A5-118D-402D-93FF-D2B67E3EEAD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Next step</a:t>
            </a:r>
          </a:p>
        </p:txBody>
      </p:sp>
      <p:sp>
        <p:nvSpPr>
          <p:cNvPr id="2" name="Agree the decision owner and follow-up action">
            <a:extLst xmlns:a="http://schemas.openxmlformats.org/drawingml/2006/main">
              <a:ext uri="{FF2B5EF4-FFF2-40B4-BE49-F238E27FC236}">
                <a16:creationId xmlns:a16="http://schemas.microsoft.com/office/drawing/2014/main" id="{AE53CBA6-57DE-4C27-B31B-E3F60B31CE7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Agree the decision owner and follow-up action.</a:t>
            </a:r>
          </a:p>
        </p:txBody>
      </p:sp>
      <p:sp>
        <p:nvSpPr>
          <p:cNvPr id="3" name="English editable starter. Replace prompts wit">
            <a:extLst xmlns:a="http://schemas.openxmlformats.org/drawingml/2006/main">
              <a:ext uri="{FF2B5EF4-FFF2-40B4-BE49-F238E27FC236}">
                <a16:creationId xmlns:a16="http://schemas.microsoft.com/office/drawing/2014/main" id="{8ABE7B43-636F-4B82-820B-FBB1A3521FF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78D4BEF-9383-40CE-8732-A64F3B32F7E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8416188-A28D-48FF-9069-40BB1495C85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3CF7546-DB81-467C-84E9-B0F3F80692C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DBF12E0-CB94-4081-AED2-6A572172951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37525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2026-10-29T17:18:40.9210000Z</dcterms:created>
  <dcterms:modified xsi:type="dcterms:W3CDTF">2026-10-29T17:18:40.9210000Z</dcterms:modified>
</coreProperties>
</file>