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1f1f8a41ccb4383" /><Relationship Type="http://schemas.openxmlformats.org/officeDocument/2006/relationships/extended-properties" Target="/docProps/app.xml" Id="Ra1e3e32d88b24ff7" /><Relationship Type="http://schemas.openxmlformats.org/officeDocument/2006/relationships/officeDocument" Target="/ppt/presentation.xml" Id="Rfeb3765437564a7d" /></Relationships>
</file>

<file path=ppt/presentation.xml><?xml version="1.0" encoding="utf-8"?>
<p:presentation xmlns:p="http://schemas.openxmlformats.org/presentationml/2006/main">
  <p:sldMasterIdLst>
    <p:sldMasterId xmlns:r="http://schemas.openxmlformats.org/officeDocument/2006/relationships" id="2147483648" r:id="R9dfcde699c3c4bc3"/>
  </p:sldMasterIdLst>
  <p:notesMasterIdLst>
    <p:notesMasterId xmlns:r="http://schemas.openxmlformats.org/officeDocument/2006/relationships" r:id="Rce5118f979124985"/>
  </p:notesMasterIdLst>
  <p:sldIdLst>
    <p:sldId xmlns:r="http://schemas.openxmlformats.org/officeDocument/2006/relationships" id="256" r:id="R2ca307aca63f48a5"/>
    <p:sldId xmlns:r="http://schemas.openxmlformats.org/officeDocument/2006/relationships" id="257" r:id="Ra135fdee1f2a4803"/>
    <p:sldId xmlns:r="http://schemas.openxmlformats.org/officeDocument/2006/relationships" id="258" r:id="Rd083ee0327504923"/>
    <p:sldId xmlns:r="http://schemas.openxmlformats.org/officeDocument/2006/relationships" id="259" r:id="R06ff7eb7daa14daf"/>
    <p:sldId xmlns:r="http://schemas.openxmlformats.org/officeDocument/2006/relationships" id="260" r:id="R320454a9f1cc473e"/>
    <p:sldId xmlns:r="http://schemas.openxmlformats.org/officeDocument/2006/relationships" id="261" r:id="R50a5b5dcc6504d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80ff1f81c2040aa" /><Relationship Type="http://schemas.openxmlformats.org/officeDocument/2006/relationships/slideMaster" Target="/ppt/slideMasters/slideMaster1.xml" Id="R9dfcde699c3c4bc3" /><Relationship Type="http://schemas.openxmlformats.org/officeDocument/2006/relationships/notesMaster" Target="/ppt/notesMasters/notesMaster1.xml" Id="Rce5118f979124985" /><Relationship Type="http://schemas.openxmlformats.org/officeDocument/2006/relationships/presProps" Target="/ppt/presProps.xml" Id="R316b4de4f78a4af0" /><Relationship Type="http://schemas.openxmlformats.org/officeDocument/2006/relationships/tableStyles" Target="/ppt/tableStyles.xml" Id="Rd1946bd3d9fa4bf8" /><Relationship Type="http://schemas.openxmlformats.org/officeDocument/2006/relationships/slide" Target="/ppt/slides/slide1.xml" Id="R2ca307aca63f48a5" /><Relationship Type="http://schemas.openxmlformats.org/officeDocument/2006/relationships/slide" Target="/ppt/slides/slide2.xml" Id="Ra135fdee1f2a4803" /><Relationship Type="http://schemas.openxmlformats.org/officeDocument/2006/relationships/slide" Target="/ppt/slides/slide3.xml" Id="Rd083ee0327504923" /><Relationship Type="http://schemas.openxmlformats.org/officeDocument/2006/relationships/slide" Target="/ppt/slides/slide4.xml" Id="R06ff7eb7daa14daf" /><Relationship Type="http://schemas.openxmlformats.org/officeDocument/2006/relationships/slide" Target="/ppt/slides/slide5.xml" Id="R320454a9f1cc473e" /><Relationship Type="http://schemas.openxmlformats.org/officeDocument/2006/relationships/slide" Target="/ppt/slides/slide6.xml" Id="R50a5b5dcc6504d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d1869ac9c74e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7f22449bde94837" /><Relationship Type="http://schemas.openxmlformats.org/officeDocument/2006/relationships/notesMaster" Target="/ppt/notesMasters/notesMaster1.xml" Id="Rd68dfcbddb4541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3ec576904684428" /><Relationship Type="http://schemas.openxmlformats.org/officeDocument/2006/relationships/notesMaster" Target="/ppt/notesMasters/notesMaster1.xml" Id="R58a8fc5358e840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e778d219f3ee46b6" /><Relationship Type="http://schemas.openxmlformats.org/officeDocument/2006/relationships/notesMaster" Target="/ppt/notesMasters/notesMaster1.xml" Id="Ra24d8065b1884a3f"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76a68bd3f94fd9" /><Relationship Type="http://schemas.openxmlformats.org/officeDocument/2006/relationships/notesMaster" Target="/ppt/notesMasters/notesMaster1.xml" Id="R9870b1590e724f3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159d77c38a4ea8" /><Relationship Type="http://schemas.openxmlformats.org/officeDocument/2006/relationships/notesMaster" Target="/ppt/notesMasters/notesMaster1.xml" Id="Raa6af3483a0b4f1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8123be16b5f41ee" /><Relationship Type="http://schemas.openxmlformats.org/officeDocument/2006/relationships/notesMaster" Target="/ppt/notesMasters/notesMaster1.xml" Id="R540416f50eaf472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011f4f0ea86417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653ed4b2fd54eb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238c3154966470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95c7ec6e1f044e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05dc89b6807471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16f122f758f4d9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1C1555A-7232-46F1-BC3D-B37298336B6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82762EB-E1EA-413D-884E-659923CCEE6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DFA403C-A1BD-4031-A5D6-F58B0991478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A868C4-A331-4339-B9C6-9F85BF7AE37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B5F74F6-B9DB-4D0D-B986-6B090962366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9129DFE-76ED-41D5-A438-BF21509ABD2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728CDCA-11ED-45EF-8D81-59D446870AD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3B26617-3F38-44F8-8F27-D3D0E7374DB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53890A0-1FFA-4CC8-86D2-87A0C620CF3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875785A-7D90-4594-9CA8-88D8FA248B4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f0fe335069b4da4" /><Relationship Type="http://schemas.openxmlformats.org/officeDocument/2006/relationships/slideLayout" Target="/ppt/slideLayouts/slideLayout1.xml" Id="Re223db903778473d" /><Relationship Type="http://schemas.openxmlformats.org/officeDocument/2006/relationships/slideLayout" Target="/ppt/slideLayouts/slideLayout2.xml" Id="Re6f5d142d3e54fd0" /><Relationship Type="http://schemas.openxmlformats.org/officeDocument/2006/relationships/slideLayout" Target="/ppt/slideLayouts/slideLayout3.xml" Id="R2b655b5226024ed1" /><Relationship Type="http://schemas.openxmlformats.org/officeDocument/2006/relationships/slideLayout" Target="/ppt/slideLayouts/slideLayout4.xml" Id="R40a2ea69dd764201" /><Relationship Type="http://schemas.openxmlformats.org/officeDocument/2006/relationships/slideLayout" Target="/ppt/slideLayouts/slideLayout5.xml" Id="Ra326a4fa4667417e" /><Relationship Type="http://schemas.openxmlformats.org/officeDocument/2006/relationships/slideLayout" Target="/ppt/slideLayouts/slideLayout6.xml" Id="R6b9b914a93414fa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223db903778473d"/>
    <p:sldLayoutId xmlns:r="http://schemas.openxmlformats.org/officeDocument/2006/relationships" id="2147483650" r:id="Re6f5d142d3e54fd0"/>
    <p:sldLayoutId xmlns:r="http://schemas.openxmlformats.org/officeDocument/2006/relationships" id="2147483651" r:id="R2b655b5226024ed1"/>
    <p:sldLayoutId xmlns:r="http://schemas.openxmlformats.org/officeDocument/2006/relationships" id="2147483652" r:id="R40a2ea69dd764201"/>
    <p:sldLayoutId xmlns:r="http://schemas.openxmlformats.org/officeDocument/2006/relationships" id="2147483653" r:id="Ra326a4fa4667417e"/>
    <p:sldLayoutId xmlns:r="http://schemas.openxmlformats.org/officeDocument/2006/relationships" id="2147483654" r:id="R6b9b914a93414fa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68307e367264ca6" /><Relationship Type="http://schemas.openxmlformats.org/officeDocument/2006/relationships/notesSlide" Target="/ppt/notesSlides/notesSlide1.xml" Id="R2613effd7b6941b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c2d63024e974346" /><Relationship Type="http://schemas.openxmlformats.org/officeDocument/2006/relationships/notesSlide" Target="/ppt/notesSlides/notesSlide2.xml" Id="R03eb2eec813d461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a3c7b56ff604751" /><Relationship Type="http://schemas.openxmlformats.org/officeDocument/2006/relationships/notesSlide" Target="/ppt/notesSlides/notesSlide3.xml" Id="R98ce21eb3ca4436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49dc3a19a484a66" /><Relationship Type="http://schemas.openxmlformats.org/officeDocument/2006/relationships/notesSlide" Target="/ppt/notesSlides/notesSlide4.xml" Id="Raf10f24c52c44ae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5b25050c66e4864" /><Relationship Type="http://schemas.openxmlformats.org/officeDocument/2006/relationships/notesSlide" Target="/ppt/notesSlides/notesSlide5.xml" Id="Rf0301131805946b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dfedaa9060e4040" /><Relationship Type="http://schemas.openxmlformats.org/officeDocument/2006/relationships/notesSlide" Target="/ppt/notesSlides/notesSlide6.xml" Id="R2de7781d1b9547b9"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School Presentation">
            <a:extLst xmlns:a="http://schemas.openxmlformats.org/drawingml/2006/main">
              <a:ext uri="{FF2B5EF4-FFF2-40B4-BE49-F238E27FC236}">
                <a16:creationId xmlns:a16="http://schemas.microsoft.com/office/drawing/2014/main" id="{885392CC-D30E-45CE-8D14-4117D50EBEBF}"/>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School Presentation</a:t>
            </a:r>
          </a:p>
        </p:txBody>
      </p:sp>
      <p:sp>
        <p:nvSpPr>
          <p:cNvPr id="2" name="Build an editable school presentation with a ">
            <a:extLst xmlns:a="http://schemas.openxmlformats.org/drawingml/2006/main">
              <a:ext uri="{FF2B5EF4-FFF2-40B4-BE49-F238E27FC236}">
                <a16:creationId xmlns:a16="http://schemas.microsoft.com/office/drawing/2014/main" id="{C84F0EA3-B63C-4AE8-857C-3DEAEA351C64}"/>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Build an editable school presentation with a topic, supporting information and a conclusion. Use your own work, credit sources and follow the assignment instructions.</a:t>
            </a:r>
          </a:p>
        </p:txBody>
      </p:sp>
      <p:sp>
        <p:nvSpPr>
          <p:cNvPr id="3" name="English editable presentation starter">
            <a:extLst xmlns:a="http://schemas.openxmlformats.org/drawingml/2006/main">
              <a:ext uri="{FF2B5EF4-FFF2-40B4-BE49-F238E27FC236}">
                <a16:creationId xmlns:a16="http://schemas.microsoft.com/office/drawing/2014/main" id="{0DF01F94-7FBA-49F1-A7FA-18210B4C9704}"/>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67917561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opic">
            <a:extLst xmlns:a="http://schemas.openxmlformats.org/drawingml/2006/main">
              <a:ext uri="{FF2B5EF4-FFF2-40B4-BE49-F238E27FC236}">
                <a16:creationId xmlns:a16="http://schemas.microsoft.com/office/drawing/2014/main" id="{E281ECD0-8E63-4B20-8BF6-69DEEC3EE6D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Topic</a:t>
            </a:r>
          </a:p>
        </p:txBody>
      </p:sp>
      <p:sp>
        <p:nvSpPr>
          <p:cNvPr id="2" name="Introduce the subject and the assignment ques">
            <a:extLst xmlns:a="http://schemas.openxmlformats.org/drawingml/2006/main">
              <a:ext uri="{FF2B5EF4-FFF2-40B4-BE49-F238E27FC236}">
                <a16:creationId xmlns:a16="http://schemas.microsoft.com/office/drawing/2014/main" id="{50CA8431-8174-47F3-B634-2B4D5888893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Introduce the subject and the assignment question.</a:t>
            </a:r>
          </a:p>
        </p:txBody>
      </p:sp>
      <p:sp>
        <p:nvSpPr>
          <p:cNvPr id="3" name="English editable starter. Replace prompts wit">
            <a:extLst xmlns:a="http://schemas.openxmlformats.org/drawingml/2006/main">
              <a:ext uri="{FF2B5EF4-FFF2-40B4-BE49-F238E27FC236}">
                <a16:creationId xmlns:a16="http://schemas.microsoft.com/office/drawing/2014/main" id="{297A43D4-04FB-476F-B6A8-63A27B50885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EEC1030-233C-4C04-AE41-A23683EAA692}"/>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04189C0-259A-42A4-8298-21EA1CFB25A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B5861F1-273C-4C5A-82CB-4C12B066E75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B611575-1D46-4BAD-BA49-25CF31C345E3}"/>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8109032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Key idea">
            <a:extLst xmlns:a="http://schemas.openxmlformats.org/drawingml/2006/main">
              <a:ext uri="{FF2B5EF4-FFF2-40B4-BE49-F238E27FC236}">
                <a16:creationId xmlns:a16="http://schemas.microsoft.com/office/drawing/2014/main" id="{70736152-5C54-4DF7-9620-5B55A3B104F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Key idea</a:t>
            </a:r>
          </a:p>
        </p:txBody>
      </p:sp>
      <p:sp>
        <p:nvSpPr>
          <p:cNvPr id="2" name="Explain the first important point in your own">
            <a:extLst xmlns:a="http://schemas.openxmlformats.org/drawingml/2006/main">
              <a:ext uri="{FF2B5EF4-FFF2-40B4-BE49-F238E27FC236}">
                <a16:creationId xmlns:a16="http://schemas.microsoft.com/office/drawing/2014/main" id="{80BBD8DC-87EA-48F3-9E11-DE3A5B8AABE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first important point in your own words.</a:t>
            </a:r>
          </a:p>
        </p:txBody>
      </p:sp>
      <p:sp>
        <p:nvSpPr>
          <p:cNvPr id="3" name="English editable starter. Replace prompts wit">
            <a:extLst xmlns:a="http://schemas.openxmlformats.org/drawingml/2006/main">
              <a:ext uri="{FF2B5EF4-FFF2-40B4-BE49-F238E27FC236}">
                <a16:creationId xmlns:a16="http://schemas.microsoft.com/office/drawing/2014/main" id="{6BF7A8A1-BE02-4388-BB3B-77968693F3D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34044FC-0815-42E9-98E4-CC17AB835BC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46E0ACDE-D61F-4EDA-B3A4-461E8878ED8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412F7868-2104-4AD5-A684-41F199F73EBB}"/>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21BA8E9B-3864-41C9-BCD1-E6C96505E1F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72595042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xample">
            <a:extLst xmlns:a="http://schemas.openxmlformats.org/drawingml/2006/main">
              <a:ext uri="{FF2B5EF4-FFF2-40B4-BE49-F238E27FC236}">
                <a16:creationId xmlns:a16="http://schemas.microsoft.com/office/drawing/2014/main" id="{A1D315AC-673D-43A4-8B22-CA54980862D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Example</a:t>
            </a:r>
          </a:p>
        </p:txBody>
      </p:sp>
      <p:sp>
        <p:nvSpPr>
          <p:cNvPr id="2" name="Add a relevant example or figure with its sou">
            <a:extLst xmlns:a="http://schemas.openxmlformats.org/drawingml/2006/main">
              <a:ext uri="{FF2B5EF4-FFF2-40B4-BE49-F238E27FC236}">
                <a16:creationId xmlns:a16="http://schemas.microsoft.com/office/drawing/2014/main" id="{D59CA6D1-1E48-4622-AB61-B095EB6019B9}"/>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Add a relevant example or figure with its source.</a:t>
            </a:r>
          </a:p>
        </p:txBody>
      </p:sp>
      <p:sp>
        <p:nvSpPr>
          <p:cNvPr id="3" name="English editable starter. Replace prompts wit">
            <a:extLst xmlns:a="http://schemas.openxmlformats.org/drawingml/2006/main">
              <a:ext uri="{FF2B5EF4-FFF2-40B4-BE49-F238E27FC236}">
                <a16:creationId xmlns:a16="http://schemas.microsoft.com/office/drawing/2014/main" id="{E6A0E5B9-BEAF-402E-A409-31FF7E3C365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B713EF9-8FC0-4ECE-A6DD-5A55DC18478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CA53685-C5D9-4215-AF2B-1BAC2A0DD3AF}"/>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898578B-5E8A-446D-97F1-C29090A9F5D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A6EC3DF-5D9C-444E-9431-371AAA820E3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1891115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clusion">
            <a:extLst xmlns:a="http://schemas.openxmlformats.org/drawingml/2006/main">
              <a:ext uri="{FF2B5EF4-FFF2-40B4-BE49-F238E27FC236}">
                <a16:creationId xmlns:a16="http://schemas.microsoft.com/office/drawing/2014/main" id="{086D3F38-EC54-4292-A20C-B434828B465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Conclusion</a:t>
            </a:r>
          </a:p>
        </p:txBody>
      </p:sp>
      <p:sp>
        <p:nvSpPr>
          <p:cNvPr id="2" name="State what you learned and answer the questio">
            <a:extLst xmlns:a="http://schemas.openxmlformats.org/drawingml/2006/main">
              <a:ext uri="{FF2B5EF4-FFF2-40B4-BE49-F238E27FC236}">
                <a16:creationId xmlns:a16="http://schemas.microsoft.com/office/drawing/2014/main" id="{815C7B9F-4680-4516-B3F4-B1C64F33DB2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what you learned and answer the question.</a:t>
            </a:r>
          </a:p>
        </p:txBody>
      </p:sp>
      <p:sp>
        <p:nvSpPr>
          <p:cNvPr id="3" name="English editable starter. Replace prompts wit">
            <a:extLst xmlns:a="http://schemas.openxmlformats.org/drawingml/2006/main">
              <a:ext uri="{FF2B5EF4-FFF2-40B4-BE49-F238E27FC236}">
                <a16:creationId xmlns:a16="http://schemas.microsoft.com/office/drawing/2014/main" id="{5E774B31-EC6F-4D80-92D7-23113554A8C2}"/>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36AE18A-4C71-4D49-A383-506ED733D9C9}"/>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F935068A-D55F-457C-8F9F-A54A63FD55B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510C2B3-A71F-4F68-B135-D94827FA70D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544184A-E1C8-412A-92A5-4A353C5A290A}"/>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55134906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ources">
            <a:extLst xmlns:a="http://schemas.openxmlformats.org/drawingml/2006/main">
              <a:ext uri="{FF2B5EF4-FFF2-40B4-BE49-F238E27FC236}">
                <a16:creationId xmlns:a16="http://schemas.microsoft.com/office/drawing/2014/main" id="{CED7F27B-BC07-4E37-B478-40FB6754D86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Sources</a:t>
            </a:r>
          </a:p>
        </p:txBody>
      </p:sp>
      <p:sp>
        <p:nvSpPr>
          <p:cNvPr id="2" name="List the materials you used.">
            <a:extLst xmlns:a="http://schemas.openxmlformats.org/drawingml/2006/main">
              <a:ext uri="{FF2B5EF4-FFF2-40B4-BE49-F238E27FC236}">
                <a16:creationId xmlns:a16="http://schemas.microsoft.com/office/drawing/2014/main" id="{A99D3F44-8B0A-4931-A5C9-C87B723CB3C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the materials you used.</a:t>
            </a:r>
          </a:p>
        </p:txBody>
      </p:sp>
      <p:sp>
        <p:nvSpPr>
          <p:cNvPr id="3" name="English editable starter. Replace prompts wit">
            <a:extLst xmlns:a="http://schemas.openxmlformats.org/drawingml/2006/main">
              <a:ext uri="{FF2B5EF4-FFF2-40B4-BE49-F238E27FC236}">
                <a16:creationId xmlns:a16="http://schemas.microsoft.com/office/drawing/2014/main" id="{236A0570-80C7-4A99-B681-FBBFA07C833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55C21D6-882B-4E2C-8205-6E1C816EA25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4746497-F68B-45CC-B5C7-0575CDA2664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CA74C95-A34E-487A-AD7C-168EB5C11E1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3725689-9446-4C47-BF02-416CB4C64993}"/>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77048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2026-10-29T17:40:32.5090000Z</dcterms:created>
  <dcterms:modified xsi:type="dcterms:W3CDTF">2026-10-29T17:40:32.5090000Z</dcterms:modified>
</coreProperties>
</file>