
<file path=[Content_Types].xml><?xml version="1.0" encoding="utf-8"?>
<Types xmlns="http://schemas.openxmlformats.org/package/2006/content-types">
  <Default Extension="xml" ContentType="application/vnd.openxmlformats-package.core-properties+xml"/>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b81c9112c684edb" /><Relationship Type="http://schemas.openxmlformats.org/officeDocument/2006/relationships/extended-properties" Target="/docProps/app.xml" Id="Rec4631c36e234f4e" /><Relationship Type="http://schemas.openxmlformats.org/officeDocument/2006/relationships/officeDocument" Target="/ppt/presentation.xml" Id="Ra5c8af006fb549d7" /></Relationships>
</file>

<file path=ppt/presentation.xml><?xml version="1.0" encoding="utf-8"?>
<p:presentation xmlns:p="http://schemas.openxmlformats.org/presentationml/2006/main">
  <p:sldMasterIdLst>
    <p:sldMasterId xmlns:r="http://schemas.openxmlformats.org/officeDocument/2006/relationships" id="2147483648" r:id="R0c31d662ad6f46a7"/>
  </p:sldMasterIdLst>
  <p:notesMasterIdLst>
    <p:notesMasterId xmlns:r="http://schemas.openxmlformats.org/officeDocument/2006/relationships" r:id="R7a91962fc9b94280"/>
  </p:notesMasterIdLst>
  <p:sldIdLst>
    <p:sldId xmlns:r="http://schemas.openxmlformats.org/officeDocument/2006/relationships" id="256" r:id="R80089ced70f5481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c3b5be9604542d0" /><Relationship Type="http://schemas.openxmlformats.org/officeDocument/2006/relationships/slideMaster" Target="/ppt/slideMasters/slideMaster1.xml" Id="R0c31d662ad6f46a7" /><Relationship Type="http://schemas.openxmlformats.org/officeDocument/2006/relationships/notesMaster" Target="/ppt/notesMasters/notesMaster1.xml" Id="R7a91962fc9b94280" /><Relationship Type="http://schemas.openxmlformats.org/officeDocument/2006/relationships/presProps" Target="/ppt/presProps.xml" Id="Rb72e1125a0da4fbc" /><Relationship Type="http://schemas.openxmlformats.org/officeDocument/2006/relationships/tableStyles" Target="/ppt/tableStyles.xml" Id="R56b1b6c2679f4b0b" /><Relationship Type="http://schemas.openxmlformats.org/officeDocument/2006/relationships/slide" Target="/ppt/slides/slide1.xml" Id="R80089ced70f5481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54b363379484a6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b2437f90f6640df" /><Relationship Type="http://schemas.openxmlformats.org/officeDocument/2006/relationships/notesMaster" Target="/ppt/notesMasters/notesMaster1.xml" Id="Rc21196988ad54a9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WPS Office starter content. The text consists of prompts for the user to replace. It contains no measured company results or external research claims. Native text and diagram shapes remain editable.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84c5d1982a4410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7f837c0bf704834" /></Relationships>
</file>

<file path=ppt/slideLayouts/_rels/slideLayout3.xml.rels>&#65279;<?xml version="1.0" encoding="utf-8"?><Relationships xmlns="http://schemas.openxmlformats.org/package/2006/relationships"><Relationship Type="http://schemas.openxmlformats.org/officeDocument/2006/relationships/slideMaster" Target="/ppt/slideMasters/slideMaster1.xml" Id="Rd91872c052bf43a1" /></Relationships>
</file>

<file path=ppt/slideLayouts/_rels/slideLayout4.xml.rels>&#65279;<?xml version="1.0" encoding="utf-8"?><Relationships xmlns="http://schemas.openxmlformats.org/package/2006/relationships"><Relationship Type="http://schemas.openxmlformats.org/officeDocument/2006/relationships/slideMaster" Target="/ppt/slideMasters/slideMaster1.xml" Id="R75b83534a24a4641" /></Relationships>
</file>

<file path=ppt/slideLayouts/_rels/slideLayout5.xml.rels>&#65279;<?xml version="1.0" encoding="utf-8"?><Relationships xmlns="http://schemas.openxmlformats.org/package/2006/relationships"><Relationship Type="http://schemas.openxmlformats.org/officeDocument/2006/relationships/slideMaster" Target="/ppt/slideMasters/slideMaster1.xml" Id="Ra36e6826f91a4fd8" /></Relationships>
</file>

<file path=ppt/slideLayouts/_rels/slideLayout6.xml.rels>&#65279;<?xml version="1.0" encoding="utf-8"?><Relationships xmlns="http://schemas.openxmlformats.org/package/2006/relationships"><Relationship Type="http://schemas.openxmlformats.org/officeDocument/2006/relationships/slideMaster" Target="/ppt/slideMasters/slideMaster1.xml" Id="R1309b23b1cc94238" /></Relationships>
</file>

<file path=ppt/slideLayouts/slideLayout1.xml><?xml version="1.0" encoding="utf-8"?>
<p:sldLayout xmlns:p="http://schemas.openxmlformats.org/presentationml/2006/main" type="title">
  <p:cSld name="Title Slide">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4D7B9710-D752-404C-A739-081681953C1A}"/>
              </a:ext>
            </a:extLst>
          </p:cNvPr>
          <p:cNvSpPr>
            <a:spLocks xmlns:a="http://schemas.openxmlformats.org/drawingml/2006/main" noGrp="1"/>
          </p:cNvSpPr>
          <p:nvPr>
            <p:ph type="title" idx="0"/>
          </p:nvPr>
        </p:nvSpPr>
        <p:spPr>
          <a:xfrm xmlns:a="http://schemas.openxmlformats.org/drawingml/2006/main">
            <a:off x="1219200" y="2590800"/>
            <a:ext cx="9753600" cy="9906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4800" b="1">
                <a:solidFill>
                  <a:schemeClr val="tx1"/>
                </a:solidFill>
                <a:latin typeface="+mj-lt"/>
                <a:ea typeface="+mj-lt"/>
                <a:cs typeface="+mj-lt"/>
              </a:defRPr>
            </a:defPPr>
            <a:lvl1pPr marL="0" indent="0" algn="ctr">
              <a:lnSpc>
                <a:spcPct val="110000"/>
              </a:lnSpc>
              <a:spcBef>
                <a:spcPts val="0"/>
              </a:spcBef>
              <a:spcAft>
                <a:spcPts val="0"/>
              </a:spcAft>
              <a:buNone/>
              <a:defRPr sz="4800" b="1">
                <a:solidFill>
                  <a:schemeClr val="tx1"/>
                </a:solidFill>
                <a:latin typeface="+mj-lt"/>
                <a:ea typeface="+mj-lt"/>
                <a:cs typeface="+mj-lt"/>
              </a:defRPr>
            </a:lvl1pPr>
            <a:lvl2pPr marL="0" indent="0" algn="ctr">
              <a:lnSpc>
                <a:spcPct val="110000"/>
              </a:lnSpc>
              <a:spcBef>
                <a:spcPts val="0"/>
              </a:spcBef>
              <a:spcAft>
                <a:spcPts val="0"/>
              </a:spcAft>
              <a:buNone/>
              <a:defRPr sz="4800" b="1">
                <a:solidFill>
                  <a:schemeClr val="tx1"/>
                </a:solidFill>
                <a:latin typeface="+mj-lt"/>
                <a:ea typeface="+mj-lt"/>
                <a:cs typeface="+mj-lt"/>
              </a:defRPr>
            </a:lvl2pPr>
            <a:lvl3pPr marL="0" indent="0" algn="ctr">
              <a:lnSpc>
                <a:spcPct val="110000"/>
              </a:lnSpc>
              <a:spcBef>
                <a:spcPts val="0"/>
              </a:spcBef>
              <a:spcAft>
                <a:spcPts val="0"/>
              </a:spcAft>
              <a:buNone/>
              <a:defRPr sz="4800" b="1">
                <a:solidFill>
                  <a:schemeClr val="tx1"/>
                </a:solidFill>
                <a:latin typeface="+mj-lt"/>
                <a:ea typeface="+mj-lt"/>
                <a:cs typeface="+mj-lt"/>
              </a:defRPr>
            </a:lvl3pPr>
            <a:lvl4pPr marL="0" indent="0" algn="ctr">
              <a:lnSpc>
                <a:spcPct val="110000"/>
              </a:lnSpc>
              <a:spcBef>
                <a:spcPts val="0"/>
              </a:spcBef>
              <a:spcAft>
                <a:spcPts val="0"/>
              </a:spcAft>
              <a:buNone/>
              <a:defRPr sz="4800" b="1">
                <a:solidFill>
                  <a:schemeClr val="tx1"/>
                </a:solidFill>
                <a:latin typeface="+mj-lt"/>
                <a:ea typeface="+mj-lt"/>
                <a:cs typeface="+mj-lt"/>
              </a:defRPr>
            </a:lvl4pPr>
            <a:lvl5pPr marL="0" indent="0" algn="ctr">
              <a:lnSpc>
                <a:spcPct val="110000"/>
              </a:lnSpc>
              <a:spcBef>
                <a:spcPts val="0"/>
              </a:spcBef>
              <a:spcAft>
                <a:spcPts val="0"/>
              </a:spcAft>
              <a:buNone/>
              <a:defRPr sz="4800" b="1">
                <a:solidFill>
                  <a:schemeClr val="tx1"/>
                </a:solidFill>
                <a:latin typeface="+mj-lt"/>
                <a:ea typeface="+mj-lt"/>
                <a:cs typeface="+mj-lt"/>
              </a:defRPr>
            </a:lvl5pPr>
            <a:lvl6pPr marL="0" indent="0" algn="ctr">
              <a:lnSpc>
                <a:spcPct val="110000"/>
              </a:lnSpc>
              <a:spcBef>
                <a:spcPts val="0"/>
              </a:spcBef>
              <a:spcAft>
                <a:spcPts val="0"/>
              </a:spcAft>
              <a:buNone/>
              <a:defRPr sz="4800" b="1">
                <a:solidFill>
                  <a:schemeClr val="tx1"/>
                </a:solidFill>
                <a:latin typeface="+mj-lt"/>
                <a:ea typeface="+mj-lt"/>
                <a:cs typeface="+mj-lt"/>
              </a:defRPr>
            </a:lvl6pPr>
            <a:lvl7pPr marL="0" indent="0" algn="ctr">
              <a:lnSpc>
                <a:spcPct val="110000"/>
              </a:lnSpc>
              <a:spcBef>
                <a:spcPts val="0"/>
              </a:spcBef>
              <a:spcAft>
                <a:spcPts val="0"/>
              </a:spcAft>
              <a:buNone/>
              <a:defRPr sz="4800" b="1">
                <a:solidFill>
                  <a:schemeClr val="tx1"/>
                </a:solidFill>
                <a:latin typeface="+mj-lt"/>
                <a:ea typeface="+mj-lt"/>
                <a:cs typeface="+mj-lt"/>
              </a:defRPr>
            </a:lvl7pPr>
            <a:lvl8pPr marL="0" indent="0" algn="ctr">
              <a:lnSpc>
                <a:spcPct val="110000"/>
              </a:lnSpc>
              <a:spcBef>
                <a:spcPts val="0"/>
              </a:spcBef>
              <a:spcAft>
                <a:spcPts val="0"/>
              </a:spcAft>
              <a:buNone/>
              <a:defRPr sz="4800" b="1">
                <a:solidFill>
                  <a:schemeClr val="tx1"/>
                </a:solidFill>
                <a:latin typeface="+mj-lt"/>
                <a:ea typeface="+mj-lt"/>
                <a:cs typeface="+mj-lt"/>
              </a:defRPr>
            </a:lvl8pPr>
            <a:lvl9pPr marL="0" indent="0" algn="ctr">
              <a:lnSpc>
                <a:spcPct val="110000"/>
              </a:lnSpc>
              <a:spcBef>
                <a:spcPts val="0"/>
              </a:spcBef>
              <a:spcAft>
                <a:spcPts val="0"/>
              </a:spcAft>
              <a:buNone/>
              <a:defRPr sz="4800" b="1">
                <a:solidFill>
                  <a:schemeClr val="tx1"/>
                </a:solidFill>
                <a:latin typeface="+mj-lt"/>
                <a:ea typeface="+mj-lt"/>
                <a:cs typeface="+mj-lt"/>
              </a:defRPr>
            </a:lvl9pPr>
          </a:lstStyle>
          <a:p xmlns:a="http://schemas.openxmlformats.org/drawingml/2006/main"/>
        </p:txBody>
      </p:sp>
      <p:sp>
        <p:nvSpPr>
          <p:cNvPr id="2" name="Subtitle">
            <a:extLst xmlns:a="http://schemas.openxmlformats.org/drawingml/2006/main">
              <a:ext uri="{FF2B5EF4-FFF2-40B4-BE49-F238E27FC236}">
                <a16:creationId xmlns:a16="http://schemas.microsoft.com/office/drawing/2014/main" id="{CFE329A4-23F3-417B-BDB6-A10E9242AB01}"/>
              </a:ext>
            </a:extLst>
          </p:cNvPr>
          <p:cNvSpPr>
            <a:spLocks xmlns:a="http://schemas.openxmlformats.org/drawingml/2006/main" noGrp="1"/>
          </p:cNvSpPr>
          <p:nvPr>
            <p:ph type="subTitle" idx="1"/>
          </p:nvPr>
        </p:nvSpPr>
        <p:spPr>
          <a:xfrm xmlns:a="http://schemas.openxmlformats.org/drawingml/2006/main">
            <a:off x="1828800" y="3771900"/>
            <a:ext cx="8534400" cy="7620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2100" b="0">
                <a:solidFill>
                  <a:schemeClr val="tx1"/>
                </a:solidFill>
                <a:latin typeface="+mn-lt"/>
                <a:ea typeface="+mn-lt"/>
                <a:cs typeface="+mn-lt"/>
              </a:defRPr>
            </a:defPPr>
            <a:lvl1pPr marL="0" indent="0" algn="ctr">
              <a:lnSpc>
                <a:spcPct val="110000"/>
              </a:lnSpc>
              <a:spcBef>
                <a:spcPts val="0"/>
              </a:spcBef>
              <a:spcAft>
                <a:spcPts val="0"/>
              </a:spcAft>
              <a:buNone/>
              <a:defRPr sz="2100" b="0">
                <a:solidFill>
                  <a:schemeClr val="tx1"/>
                </a:solidFill>
                <a:latin typeface="+mn-lt"/>
                <a:ea typeface="+mn-lt"/>
                <a:cs typeface="+mn-lt"/>
              </a:defRPr>
            </a:lvl1pPr>
            <a:lvl2pPr marL="0" indent="0" algn="ctr">
              <a:lnSpc>
                <a:spcPct val="110000"/>
              </a:lnSpc>
              <a:spcBef>
                <a:spcPts val="0"/>
              </a:spcBef>
              <a:spcAft>
                <a:spcPts val="0"/>
              </a:spcAft>
              <a:buNone/>
              <a:defRPr sz="2100" b="0">
                <a:solidFill>
                  <a:schemeClr val="tx1"/>
                </a:solidFill>
                <a:latin typeface="+mn-lt"/>
                <a:ea typeface="+mn-lt"/>
                <a:cs typeface="+mn-lt"/>
              </a:defRPr>
            </a:lvl2pPr>
            <a:lvl3pPr marL="0" indent="0" algn="ctr">
              <a:lnSpc>
                <a:spcPct val="110000"/>
              </a:lnSpc>
              <a:spcBef>
                <a:spcPts val="0"/>
              </a:spcBef>
              <a:spcAft>
                <a:spcPts val="0"/>
              </a:spcAft>
              <a:buNone/>
              <a:defRPr sz="2100" b="0">
                <a:solidFill>
                  <a:schemeClr val="tx1"/>
                </a:solidFill>
                <a:latin typeface="+mn-lt"/>
                <a:ea typeface="+mn-lt"/>
                <a:cs typeface="+mn-lt"/>
              </a:defRPr>
            </a:lvl3pPr>
            <a:lvl4pPr marL="0" indent="0" algn="ctr">
              <a:lnSpc>
                <a:spcPct val="110000"/>
              </a:lnSpc>
              <a:spcBef>
                <a:spcPts val="0"/>
              </a:spcBef>
              <a:spcAft>
                <a:spcPts val="0"/>
              </a:spcAft>
              <a:buNone/>
              <a:defRPr sz="2100" b="0">
                <a:solidFill>
                  <a:schemeClr val="tx1"/>
                </a:solidFill>
                <a:latin typeface="+mn-lt"/>
                <a:ea typeface="+mn-lt"/>
                <a:cs typeface="+mn-lt"/>
              </a:defRPr>
            </a:lvl4pPr>
            <a:lvl5pPr marL="0" indent="0" algn="ctr">
              <a:lnSpc>
                <a:spcPct val="110000"/>
              </a:lnSpc>
              <a:spcBef>
                <a:spcPts val="0"/>
              </a:spcBef>
              <a:spcAft>
                <a:spcPts val="0"/>
              </a:spcAft>
              <a:buNone/>
              <a:defRPr sz="2100" b="0">
                <a:solidFill>
                  <a:schemeClr val="tx1"/>
                </a:solidFill>
                <a:latin typeface="+mn-lt"/>
                <a:ea typeface="+mn-lt"/>
                <a:cs typeface="+mn-lt"/>
              </a:defRPr>
            </a:lvl5pPr>
            <a:lvl6pPr marL="0" indent="0" algn="ctr">
              <a:lnSpc>
                <a:spcPct val="110000"/>
              </a:lnSpc>
              <a:spcBef>
                <a:spcPts val="0"/>
              </a:spcBef>
              <a:spcAft>
                <a:spcPts val="0"/>
              </a:spcAft>
              <a:buNone/>
              <a:defRPr sz="2100" b="0">
                <a:solidFill>
                  <a:schemeClr val="tx1"/>
                </a:solidFill>
                <a:latin typeface="+mn-lt"/>
                <a:ea typeface="+mn-lt"/>
                <a:cs typeface="+mn-lt"/>
              </a:defRPr>
            </a:lvl6pPr>
            <a:lvl7pPr marL="0" indent="0" algn="ctr">
              <a:lnSpc>
                <a:spcPct val="110000"/>
              </a:lnSpc>
              <a:spcBef>
                <a:spcPts val="0"/>
              </a:spcBef>
              <a:spcAft>
                <a:spcPts val="0"/>
              </a:spcAft>
              <a:buNone/>
              <a:defRPr sz="2100" b="0">
                <a:solidFill>
                  <a:schemeClr val="tx1"/>
                </a:solidFill>
                <a:latin typeface="+mn-lt"/>
                <a:ea typeface="+mn-lt"/>
                <a:cs typeface="+mn-lt"/>
              </a:defRPr>
            </a:lvl7pPr>
            <a:lvl8pPr marL="0" indent="0" algn="ctr">
              <a:lnSpc>
                <a:spcPct val="110000"/>
              </a:lnSpc>
              <a:spcBef>
                <a:spcPts val="0"/>
              </a:spcBef>
              <a:spcAft>
                <a:spcPts val="0"/>
              </a:spcAft>
              <a:buNone/>
              <a:defRPr sz="2100" b="0">
                <a:solidFill>
                  <a:schemeClr val="tx1"/>
                </a:solidFill>
                <a:latin typeface="+mn-lt"/>
                <a:ea typeface="+mn-lt"/>
                <a:cs typeface="+mn-lt"/>
              </a:defRPr>
            </a:lvl8pPr>
            <a:lvl9pPr marL="0" indent="0" algn="ctr">
              <a:lnSpc>
                <a:spcPct val="110000"/>
              </a:lnSpc>
              <a:spcBef>
                <a:spcPts val="0"/>
              </a:spcBef>
              <a:spcAft>
                <a:spcPts val="0"/>
              </a:spcAft>
              <a:buNone/>
              <a:defRPr sz="2100" b="0">
                <a:solidFill>
                  <a:schemeClr val="tx1"/>
                </a:solidFill>
                <a:latin typeface="+mn-lt"/>
                <a:ea typeface="+mn-lt"/>
                <a:cs typeface="+mn-lt"/>
              </a:defRPr>
            </a:lvl9pPr>
          </a:lstStyle>
          <a:p xmlns:a="http://schemas.openxmlformats.org/drawingml/2006/main"/>
        </p:txBody>
      </p:sp>
    </p:spTree>
  </p:cSld>
</p:sldLayout>
</file>

<file path=ppt/slideLayouts/slideLayout2.xml><?xml version="1.0" encoding="utf-8"?>
<p:sldLayout xmlns:p="http://schemas.openxmlformats.org/presentationml/2006/main">
  <p:cSld name="Section Header">
    <p:spTree>
      <p:nvGrpSpPr>
        <p:cNvPr id="1" name=""/>
        <p:cNvGrpSpPr/>
        <p:nvPr/>
      </p:nvGrpSpPr>
      <p:grpSpPr>
        <a:xfrm xmlns:a="http://schemas.openxmlformats.org/drawingml/2006/main"/>
      </p:grpSpPr>
      <p:sp>
        <p:nvSpPr>
          <p:cNvPr id="2" name="Section title">
            <a:extLst xmlns:a="http://schemas.openxmlformats.org/drawingml/2006/main">
              <a:ext uri="{FF2B5EF4-FFF2-40B4-BE49-F238E27FC236}">
                <a16:creationId xmlns:a16="http://schemas.microsoft.com/office/drawing/2014/main" id="{CADA86EA-E0E2-44DA-B817-EDB3B980F0F4}"/>
              </a:ext>
            </a:extLst>
          </p:cNvPr>
          <p:cNvSpPr>
            <a:spLocks xmlns:a="http://schemas.openxmlformats.org/drawingml/2006/main" noGrp="1"/>
          </p:cNvSpPr>
          <p:nvPr>
            <p:ph type="title" idx="0"/>
          </p:nvPr>
        </p:nvSpPr>
        <p:spPr>
          <a:xfrm xmlns:a="http://schemas.openxmlformats.org/drawingml/2006/main">
            <a:off x="1219200" y="2857500"/>
            <a:ext cx="9753600" cy="11430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4200" b="1">
                <a:solidFill>
                  <a:schemeClr val="tx1"/>
                </a:solidFill>
                <a:latin typeface="+mj-lt"/>
                <a:ea typeface="+mj-lt"/>
                <a:cs typeface="+mj-lt"/>
              </a:defRPr>
            </a:defPPr>
            <a:lvl1pPr marL="0" indent="0" algn="ctr">
              <a:lnSpc>
                <a:spcPct val="110000"/>
              </a:lnSpc>
              <a:spcBef>
                <a:spcPts val="0"/>
              </a:spcBef>
              <a:spcAft>
                <a:spcPts val="0"/>
              </a:spcAft>
              <a:buNone/>
              <a:defRPr sz="4200" b="1">
                <a:solidFill>
                  <a:schemeClr val="tx1"/>
                </a:solidFill>
                <a:latin typeface="+mj-lt"/>
                <a:ea typeface="+mj-lt"/>
                <a:cs typeface="+mj-lt"/>
              </a:defRPr>
            </a:lvl1pPr>
            <a:lvl2pPr marL="0" indent="0" algn="ctr">
              <a:lnSpc>
                <a:spcPct val="110000"/>
              </a:lnSpc>
              <a:spcBef>
                <a:spcPts val="0"/>
              </a:spcBef>
              <a:spcAft>
                <a:spcPts val="0"/>
              </a:spcAft>
              <a:buNone/>
              <a:defRPr sz="4200" b="1">
                <a:solidFill>
                  <a:schemeClr val="tx1"/>
                </a:solidFill>
                <a:latin typeface="+mj-lt"/>
                <a:ea typeface="+mj-lt"/>
                <a:cs typeface="+mj-lt"/>
              </a:defRPr>
            </a:lvl2pPr>
            <a:lvl3pPr marL="0" indent="0" algn="ctr">
              <a:lnSpc>
                <a:spcPct val="110000"/>
              </a:lnSpc>
              <a:spcBef>
                <a:spcPts val="0"/>
              </a:spcBef>
              <a:spcAft>
                <a:spcPts val="0"/>
              </a:spcAft>
              <a:buNone/>
              <a:defRPr sz="4200" b="1">
                <a:solidFill>
                  <a:schemeClr val="tx1"/>
                </a:solidFill>
                <a:latin typeface="+mj-lt"/>
                <a:ea typeface="+mj-lt"/>
                <a:cs typeface="+mj-lt"/>
              </a:defRPr>
            </a:lvl3pPr>
            <a:lvl4pPr marL="0" indent="0" algn="ctr">
              <a:lnSpc>
                <a:spcPct val="110000"/>
              </a:lnSpc>
              <a:spcBef>
                <a:spcPts val="0"/>
              </a:spcBef>
              <a:spcAft>
                <a:spcPts val="0"/>
              </a:spcAft>
              <a:buNone/>
              <a:defRPr sz="4200" b="1">
                <a:solidFill>
                  <a:schemeClr val="tx1"/>
                </a:solidFill>
                <a:latin typeface="+mj-lt"/>
                <a:ea typeface="+mj-lt"/>
                <a:cs typeface="+mj-lt"/>
              </a:defRPr>
            </a:lvl4pPr>
            <a:lvl5pPr marL="0" indent="0" algn="ctr">
              <a:lnSpc>
                <a:spcPct val="110000"/>
              </a:lnSpc>
              <a:spcBef>
                <a:spcPts val="0"/>
              </a:spcBef>
              <a:spcAft>
                <a:spcPts val="0"/>
              </a:spcAft>
              <a:buNone/>
              <a:defRPr sz="4200" b="1">
                <a:solidFill>
                  <a:schemeClr val="tx1"/>
                </a:solidFill>
                <a:latin typeface="+mj-lt"/>
                <a:ea typeface="+mj-lt"/>
                <a:cs typeface="+mj-lt"/>
              </a:defRPr>
            </a:lvl5pPr>
            <a:lvl6pPr marL="0" indent="0" algn="ctr">
              <a:lnSpc>
                <a:spcPct val="110000"/>
              </a:lnSpc>
              <a:spcBef>
                <a:spcPts val="0"/>
              </a:spcBef>
              <a:spcAft>
                <a:spcPts val="0"/>
              </a:spcAft>
              <a:buNone/>
              <a:defRPr sz="4200" b="1">
                <a:solidFill>
                  <a:schemeClr val="tx1"/>
                </a:solidFill>
                <a:latin typeface="+mj-lt"/>
                <a:ea typeface="+mj-lt"/>
                <a:cs typeface="+mj-lt"/>
              </a:defRPr>
            </a:lvl6pPr>
            <a:lvl7pPr marL="0" indent="0" algn="ctr">
              <a:lnSpc>
                <a:spcPct val="110000"/>
              </a:lnSpc>
              <a:spcBef>
                <a:spcPts val="0"/>
              </a:spcBef>
              <a:spcAft>
                <a:spcPts val="0"/>
              </a:spcAft>
              <a:buNone/>
              <a:defRPr sz="4200" b="1">
                <a:solidFill>
                  <a:schemeClr val="tx1"/>
                </a:solidFill>
                <a:latin typeface="+mj-lt"/>
                <a:ea typeface="+mj-lt"/>
                <a:cs typeface="+mj-lt"/>
              </a:defRPr>
            </a:lvl7pPr>
            <a:lvl8pPr marL="0" indent="0" algn="ctr">
              <a:lnSpc>
                <a:spcPct val="110000"/>
              </a:lnSpc>
              <a:spcBef>
                <a:spcPts val="0"/>
              </a:spcBef>
              <a:spcAft>
                <a:spcPts val="0"/>
              </a:spcAft>
              <a:buNone/>
              <a:defRPr sz="4200" b="1">
                <a:solidFill>
                  <a:schemeClr val="tx1"/>
                </a:solidFill>
                <a:latin typeface="+mj-lt"/>
                <a:ea typeface="+mj-lt"/>
                <a:cs typeface="+mj-lt"/>
              </a:defRPr>
            </a:lvl8pPr>
            <a:lvl9pPr marL="0" indent="0" algn="ctr">
              <a:lnSpc>
                <a:spcPct val="110000"/>
              </a:lnSpc>
              <a:spcBef>
                <a:spcPts val="0"/>
              </a:spcBef>
              <a:spcAft>
                <a:spcPts val="0"/>
              </a:spcAft>
              <a:buNone/>
              <a:defRPr sz="4200" b="1">
                <a:solidFill>
                  <a:schemeClr val="tx1"/>
                </a:solidFill>
                <a:latin typeface="+mj-lt"/>
                <a:ea typeface="+mj-lt"/>
                <a:cs typeface="+mj-lt"/>
              </a:defRPr>
            </a:lvl9pPr>
          </a:lstStyle>
          <a:p xmlns:a="http://schemas.openxmlformats.org/drawingml/2006/main"/>
        </p:txBody>
      </p:sp>
    </p:spTree>
  </p:cSld>
</p:sldLayout>
</file>

<file path=ppt/slideLayouts/slideLayout3.xml><?xml version="1.0" encoding="utf-8"?>
<p:sldLayout xmlns:p="http://schemas.openxmlformats.org/presentationml/2006/main">
  <p:cSld name="Title and Body">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01F502A4-5281-4797-BF48-3D6655A4E59B}"/>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Body">
            <a:extLst xmlns:a="http://schemas.openxmlformats.org/drawingml/2006/main">
              <a:ext uri="{FF2B5EF4-FFF2-40B4-BE49-F238E27FC236}">
                <a16:creationId xmlns:a16="http://schemas.microsoft.com/office/drawing/2014/main" id="{72CD8047-4234-47B3-A247-2863F7B338C5}"/>
              </a:ext>
            </a:extLst>
          </p:cNvPr>
          <p:cNvSpPr>
            <a:spLocks xmlns:a="http://schemas.openxmlformats.org/drawingml/2006/main" noGrp="1"/>
          </p:cNvSpPr>
          <p:nvPr>
            <p:ph type="body" idx="1"/>
          </p:nvPr>
        </p:nvSpPr>
        <p:spPr>
          <a:xfrm xmlns:a="http://schemas.openxmlformats.org/drawingml/2006/main">
            <a:off x="685800" y="1905000"/>
            <a:ext cx="108204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xmlns:a="http://schemas.openxmlformats.org/drawingml/2006/main"/>
        </p:txBody>
      </p:sp>
    </p:spTree>
  </p:cSld>
</p:sldLayout>
</file>

<file path=ppt/slideLayouts/slideLayout4.xml><?xml version="1.0" encoding="utf-8"?>
<p:sldLayout xmlns:p="http://schemas.openxmlformats.org/presentationml/2006/main">
  <p:cSld name="Title and Two Column">
    <p:spTree>
      <p:nvGrpSpPr>
        <p:cNvPr id="1" name=""/>
        <p:cNvGrpSpPr/>
        <p:nvPr/>
      </p:nvGrpSpPr>
      <p:grpSpPr>
        <a:xfrm xmlns:a="http://schemas.openxmlformats.org/drawingml/2006/main"/>
      </p:grpSpPr>
      <p:sp>
        <p:nvSpPr>
          <p:cNvPr id="4" name="Title">
            <a:extLst xmlns:a="http://schemas.openxmlformats.org/drawingml/2006/main">
              <a:ext uri="{FF2B5EF4-FFF2-40B4-BE49-F238E27FC236}">
                <a16:creationId xmlns:a16="http://schemas.microsoft.com/office/drawing/2014/main" id="{10CA900D-9017-4D84-A373-41E21E7364F7}"/>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Left column">
            <a:extLst xmlns:a="http://schemas.openxmlformats.org/drawingml/2006/main">
              <a:ext uri="{FF2B5EF4-FFF2-40B4-BE49-F238E27FC236}">
                <a16:creationId xmlns:a16="http://schemas.microsoft.com/office/drawing/2014/main" id="{8F088232-92D6-4CE6-AD6E-581FEC826BFC}"/>
              </a:ext>
            </a:extLst>
          </p:cNvPr>
          <p:cNvSpPr>
            <a:spLocks xmlns:a="http://schemas.openxmlformats.org/drawingml/2006/main" noGrp="1"/>
          </p:cNvSpPr>
          <p:nvPr>
            <p:ph type="body" idx="1"/>
          </p:nvPr>
        </p:nvSpPr>
        <p:spPr>
          <a:xfrm xmlns:a="http://schemas.openxmlformats.org/drawingml/2006/main">
            <a:off x="6858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xmlns:a="http://schemas.openxmlformats.org/drawingml/2006/main"/>
        </p:txBody>
      </p:sp>
      <p:sp>
        <p:nvSpPr>
          <p:cNvPr id="3" name="Right column">
            <a:extLst xmlns:a="http://schemas.openxmlformats.org/drawingml/2006/main">
              <a:ext uri="{FF2B5EF4-FFF2-40B4-BE49-F238E27FC236}">
                <a16:creationId xmlns:a16="http://schemas.microsoft.com/office/drawing/2014/main" id="{8A0E3029-01BE-4D77-978E-2205CBC5E20E}"/>
              </a:ext>
            </a:extLst>
          </p:cNvPr>
          <p:cNvSpPr>
            <a:spLocks xmlns:a="http://schemas.openxmlformats.org/drawingml/2006/main" noGrp="1"/>
          </p:cNvSpPr>
          <p:nvPr>
            <p:ph type="body" idx="2"/>
          </p:nvPr>
        </p:nvSpPr>
        <p:spPr>
          <a:xfrm xmlns:a="http://schemas.openxmlformats.org/drawingml/2006/main">
            <a:off x="64770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xmlns:a="http://schemas.openxmlformats.org/drawingml/2006/main"/>
        </p:txBody>
      </p:sp>
    </p:spTree>
  </p:cSld>
</p:sldLayout>
</file>

<file path=ppt/slideLayouts/slideLayout5.xml><?xml version="1.0" encoding="utf-8"?>
<p:sldLayout xmlns:p="http://schemas.openxmlformats.org/presentationml/2006/main">
  <p:cSld name="Title and One Column">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9342EDDC-6839-45E0-9C0E-901EF760D92A}"/>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Left column">
            <a:extLst xmlns:a="http://schemas.openxmlformats.org/drawingml/2006/main">
              <a:ext uri="{FF2B5EF4-FFF2-40B4-BE49-F238E27FC236}">
                <a16:creationId xmlns:a16="http://schemas.microsoft.com/office/drawing/2014/main" id="{C477924A-38F4-4925-A24E-D4FF8E43ED9E}"/>
              </a:ext>
            </a:extLst>
          </p:cNvPr>
          <p:cNvSpPr>
            <a:spLocks xmlns:a="http://schemas.openxmlformats.org/drawingml/2006/main" noGrp="1"/>
          </p:cNvSpPr>
          <p:nvPr>
            <p:ph type="body" idx="1"/>
          </p:nvPr>
        </p:nvSpPr>
        <p:spPr>
          <a:xfrm xmlns:a="http://schemas.openxmlformats.org/drawingml/2006/main">
            <a:off x="6858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xmlns:a="http://schemas.openxmlformats.org/drawingml/2006/main"/>
        </p:txBody>
      </p:sp>
    </p:spTree>
  </p:cSld>
</p:sldLayout>
</file>

<file path=ppt/slideLayouts/slideLayout6.xml><?xml version="1.0" encoding="utf-8"?>
<p:sldLayout xmlns:p="http://schemas.openxmlformats.org/presentationml/2006/main" type="blank">
  <p:cSld name="Blank">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cfe5d400cde43f1" /><Relationship Type="http://schemas.openxmlformats.org/officeDocument/2006/relationships/slideLayout" Target="/ppt/slideLayouts/slideLayout1.xml" Id="R860ce197a7644b33" /><Relationship Type="http://schemas.openxmlformats.org/officeDocument/2006/relationships/slideLayout" Target="/ppt/slideLayouts/slideLayout2.xml" Id="R13de354b57754400" /><Relationship Type="http://schemas.openxmlformats.org/officeDocument/2006/relationships/slideLayout" Target="/ppt/slideLayouts/slideLayout3.xml" Id="R4c4dc9bb6005419f" /><Relationship Type="http://schemas.openxmlformats.org/officeDocument/2006/relationships/slideLayout" Target="/ppt/slideLayouts/slideLayout4.xml" Id="Rd3cdac26bcee496d" /><Relationship Type="http://schemas.openxmlformats.org/officeDocument/2006/relationships/slideLayout" Target="/ppt/slideLayouts/slideLayout5.xml" Id="R972b2eb1ac7248d1" /><Relationship Type="http://schemas.openxmlformats.org/officeDocument/2006/relationships/slideLayout" Target="/ppt/slideLayouts/slideLayout6.xml" Id="R3feb30a7a4204255" /></Relationships>
</file>

<file path=ppt/slideMasters/slideMaster1.xml><?xml version="1.0" encoding="utf-8"?>
<p:sldMaster xmlns:p="http://schemas.openxmlformats.org/presentationml/2006/main">
  <p:cSld name="Master">
    <p:bg>
      <p:bgRef idx="1001">
        <a:schemeClr xmlns:a="http://schemas.openxmlformats.org/drawingml/2006/main" val="bg1"/>
      </p:bgRef>
    </p:bg>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60ce197a7644b33"/>
    <p:sldLayoutId xmlns:r="http://schemas.openxmlformats.org/officeDocument/2006/relationships" id="2147483650" r:id="R13de354b57754400"/>
    <p:sldLayoutId xmlns:r="http://schemas.openxmlformats.org/officeDocument/2006/relationships" id="2147483651" r:id="R4c4dc9bb6005419f"/>
    <p:sldLayoutId xmlns:r="http://schemas.openxmlformats.org/officeDocument/2006/relationships" id="2147483652" r:id="Rd3cdac26bcee496d"/>
    <p:sldLayoutId xmlns:r="http://schemas.openxmlformats.org/officeDocument/2006/relationships" id="2147483653" r:id="R972b2eb1ac7248d1"/>
    <p:sldLayoutId xmlns:r="http://schemas.openxmlformats.org/officeDocument/2006/relationships" id="2147483654" r:id="R3feb30a7a4204255"/>
  </p:sldLayoutIdLst>
  <p:txStyles>
    <p:titleStyle>
      <a:lvl1pPr xmlns:a="http://schemas.openxmlformats.org/drawingml/2006/main" algn="l">
        <a:lnSpc>
          <a:spcPct val="90000"/>
        </a:lnSpc>
        <a:spcBef>
          <a:spcPts val="0"/>
        </a:spcBef>
        <a:buNone/>
        <a:defRPr sz="4400">
          <a:solidFill>
            <a:schemeClr val="tx1"/>
          </a:solidFill>
          <a:latin typeface="+mj-lt"/>
          <a:ea typeface="+mj-lt"/>
          <a:cs typeface="+mj-lt"/>
        </a:defRPr>
      </a:lvl1pPr>
    </p:titleStyle>
    <p:bodyStyle>
      <a:lvl1pPr xmlns:a="http://schemas.openxmlformats.org/drawingml/2006/main" marL="228600" indent="-228600" algn="l">
        <a:lnSpc>
          <a:spcPct val="90000"/>
        </a:lnSpc>
        <a:spcBef>
          <a:spcPts val="1000"/>
        </a:spcBef>
        <a:buChar char="•"/>
        <a:defRPr sz="2800">
          <a:solidFill>
            <a:schemeClr val="tx1"/>
          </a:solidFill>
          <a:latin typeface="+mn-lt"/>
          <a:ea typeface="+mn-lt"/>
          <a:cs typeface="+mn-lt"/>
        </a:defRPr>
      </a:lvl1pPr>
      <a:lvl2pPr xmlns:a="http://schemas.openxmlformats.org/drawingml/2006/main" marL="685800" indent="-228600" algn="l">
        <a:lnSpc>
          <a:spcPct val="90000"/>
        </a:lnSpc>
        <a:spcBef>
          <a:spcPts val="500"/>
        </a:spcBef>
        <a:buChar char="•"/>
        <a:defRPr sz="2400">
          <a:solidFill>
            <a:schemeClr val="tx1"/>
          </a:solidFill>
          <a:latin typeface="+mn-lt"/>
          <a:ea typeface="+mn-lt"/>
          <a:cs typeface="+mn-lt"/>
        </a:defRPr>
      </a:lvl2pPr>
      <a:lvl3pPr xmlns:a="http://schemas.openxmlformats.org/drawingml/2006/main" marL="1143000" indent="-228600" algn="l">
        <a:lnSpc>
          <a:spcPct val="90000"/>
        </a:lnSpc>
        <a:spcBef>
          <a:spcPts val="500"/>
        </a:spcBef>
        <a:buChar char="•"/>
        <a:defRPr sz="2000">
          <a:solidFill>
            <a:schemeClr val="tx1"/>
          </a:solidFill>
          <a:latin typeface="+mn-lt"/>
          <a:ea typeface="+mn-lt"/>
          <a:cs typeface="+mn-lt"/>
        </a:defRPr>
      </a:lvl3pPr>
      <a:lvl4pPr xmlns:a="http://schemas.openxmlformats.org/drawingml/2006/main" marL="1600200" indent="-228600" algn="l">
        <a:lnSpc>
          <a:spcPct val="90000"/>
        </a:lnSpc>
        <a:spcBef>
          <a:spcPts val="500"/>
        </a:spcBef>
        <a:buChar char="•"/>
        <a:defRPr sz="1800">
          <a:solidFill>
            <a:schemeClr val="tx1"/>
          </a:solidFill>
          <a:latin typeface="+mn-lt"/>
          <a:ea typeface="+mn-lt"/>
          <a:cs typeface="+mn-lt"/>
        </a:defRPr>
      </a:lvl4pPr>
      <a:lvl5pPr xmlns:a="http://schemas.openxmlformats.org/drawingml/2006/main" marL="2057400" indent="-228600" algn="l">
        <a:lnSpc>
          <a:spcPct val="90000"/>
        </a:lnSpc>
        <a:spcBef>
          <a:spcPts val="500"/>
        </a:spcBef>
        <a:buChar char="•"/>
        <a:defRPr sz="1800">
          <a:solidFill>
            <a:schemeClr val="tx1"/>
          </a:solidFill>
          <a:latin typeface="+mn-lt"/>
          <a:ea typeface="+mn-lt"/>
          <a:cs typeface="+mn-lt"/>
        </a:defRPr>
      </a:lvl5pPr>
      <a:lvl6pPr xmlns:a="http://schemas.openxmlformats.org/drawingml/2006/main" marL="2514600" indent="-228600" algn="l">
        <a:lnSpc>
          <a:spcPct val="90000"/>
        </a:lnSpc>
        <a:spcBef>
          <a:spcPts val="500"/>
        </a:spcBef>
        <a:buChar char="•"/>
        <a:defRPr sz="1800">
          <a:solidFill>
            <a:schemeClr val="tx1"/>
          </a:solidFill>
          <a:latin typeface="+mn-lt"/>
          <a:ea typeface="+mn-lt"/>
          <a:cs typeface="+mn-lt"/>
        </a:defRPr>
      </a:lvl6pPr>
      <a:lvl7pPr xmlns:a="http://schemas.openxmlformats.org/drawingml/2006/main" marL="2971800" indent="-228600" algn="l">
        <a:lnSpc>
          <a:spcPct val="90000"/>
        </a:lnSpc>
        <a:spcBef>
          <a:spcPts val="500"/>
        </a:spcBef>
        <a:buChar char="•"/>
        <a:defRPr sz="1800">
          <a:solidFill>
            <a:schemeClr val="tx1"/>
          </a:solidFill>
          <a:latin typeface="+mn-lt"/>
          <a:ea typeface="+mn-lt"/>
          <a:cs typeface="+mn-lt"/>
        </a:defRPr>
      </a:lvl7pPr>
      <a:lvl8pPr xmlns:a="http://schemas.openxmlformats.org/drawingml/2006/main" marL="3429000" indent="-228600" algn="l">
        <a:lnSpc>
          <a:spcPct val="90000"/>
        </a:lnSpc>
        <a:spcBef>
          <a:spcPts val="500"/>
        </a:spcBef>
        <a:buChar char="•"/>
        <a:defRPr sz="1800">
          <a:solidFill>
            <a:schemeClr val="tx1"/>
          </a:solidFill>
          <a:latin typeface="+mn-lt"/>
          <a:ea typeface="+mn-lt"/>
          <a:cs typeface="+mn-lt"/>
        </a:defRPr>
      </a:lvl8pPr>
      <a:lvl9pPr xmlns:a="http://schemas.openxmlformats.org/drawingml/2006/main" marL="3886200" indent="-228600" algn="l">
        <a:lnSpc>
          <a:spcPct val="90000"/>
        </a:lnSpc>
        <a:spcBef>
          <a:spcPts val="500"/>
        </a:spcBef>
        <a:buChar char="•"/>
        <a:defRPr sz="1800">
          <a:solidFill>
            <a:schemeClr val="tx1"/>
          </a:solidFill>
          <a:latin typeface="+mn-lt"/>
          <a:ea typeface="+mn-lt"/>
          <a:cs typeface="+mn-lt"/>
        </a:defRPr>
      </a:lvl9pPr>
    </p:bodyStyle>
    <p:otherStyle>
      <a:lvl1pPr xmlns:a="http://schemas.openxmlformats.org/drawingml/2006/main" marL="0" algn="l">
        <a:buNone/>
        <a:defRPr sz="1800">
          <a:solidFill>
            <a:schemeClr val="tx1"/>
          </a:solidFill>
          <a:latin typeface="+mn-lt"/>
          <a:ea typeface="+mn-lt"/>
          <a:cs typeface="+mn-lt"/>
        </a:defRPr>
      </a:lvl1pPr>
      <a:lvl2pPr xmlns:a="http://schemas.openxmlformats.org/drawingml/2006/main" marL="457200" algn="l">
        <a:buNone/>
        <a:defRPr sz="1800">
          <a:solidFill>
            <a:schemeClr val="tx1"/>
          </a:solidFill>
          <a:latin typeface="+mn-lt"/>
          <a:ea typeface="+mn-lt"/>
          <a:cs typeface="+mn-lt"/>
        </a:defRPr>
      </a:lvl2pPr>
      <a:lvl3pPr xmlns:a="http://schemas.openxmlformats.org/drawingml/2006/main" marL="914400" algn="l">
        <a:buNone/>
        <a:defRPr sz="1800">
          <a:solidFill>
            <a:schemeClr val="tx1"/>
          </a:solidFill>
          <a:latin typeface="+mn-lt"/>
          <a:ea typeface="+mn-lt"/>
          <a:cs typeface="+mn-lt"/>
        </a:defRPr>
      </a:lvl3pPr>
      <a:lvl4pPr xmlns:a="http://schemas.openxmlformats.org/drawingml/2006/main" marL="1371600" algn="l">
        <a:buNone/>
        <a:defRPr sz="1800">
          <a:solidFill>
            <a:schemeClr val="tx1"/>
          </a:solidFill>
          <a:latin typeface="+mn-lt"/>
          <a:ea typeface="+mn-lt"/>
          <a:cs typeface="+mn-lt"/>
        </a:defRPr>
      </a:lvl4pPr>
      <a:lvl5pPr xmlns:a="http://schemas.openxmlformats.org/drawingml/2006/main" marL="1828800" algn="l">
        <a:buNone/>
        <a:defRPr sz="1800">
          <a:solidFill>
            <a:schemeClr val="tx1"/>
          </a:solidFill>
          <a:latin typeface="+mn-lt"/>
          <a:ea typeface="+mn-lt"/>
          <a:cs typeface="+mn-lt"/>
        </a:defRPr>
      </a:lvl5pPr>
      <a:lvl6pPr xmlns:a="http://schemas.openxmlformats.org/drawingml/2006/main" marL="2286000" algn="l">
        <a:buNone/>
        <a:defRPr sz="1800">
          <a:solidFill>
            <a:schemeClr val="tx1"/>
          </a:solidFill>
          <a:latin typeface="+mn-lt"/>
          <a:ea typeface="+mn-lt"/>
          <a:cs typeface="+mn-lt"/>
        </a:defRPr>
      </a:lvl6pPr>
      <a:lvl7pPr xmlns:a="http://schemas.openxmlformats.org/drawingml/2006/main" marL="2743200" algn="l">
        <a:buNone/>
        <a:defRPr sz="1800">
          <a:solidFill>
            <a:schemeClr val="tx1"/>
          </a:solidFill>
          <a:latin typeface="+mn-lt"/>
          <a:ea typeface="+mn-lt"/>
          <a:cs typeface="+mn-lt"/>
        </a:defRPr>
      </a:lvl7pPr>
      <a:lvl8pPr xmlns:a="http://schemas.openxmlformats.org/drawingml/2006/main" marL="3200400" algn="l">
        <a:buNone/>
        <a:defRPr sz="1800">
          <a:solidFill>
            <a:schemeClr val="tx1"/>
          </a:solidFill>
          <a:latin typeface="+mn-lt"/>
          <a:ea typeface="+mn-lt"/>
          <a:cs typeface="+mn-lt"/>
        </a:defRPr>
      </a:lvl8pPr>
      <a:lvl9pPr xmlns:a="http://schemas.openxmlformats.org/drawingml/2006/main" marL="3657600" algn="l">
        <a:buNone/>
        <a:defRPr sz="1800">
          <a:solidFill>
            <a:schemeClr val="tx1"/>
          </a:solidFill>
          <a:latin typeface="+mn-lt"/>
          <a:ea typeface="+mn-lt"/>
          <a:cs typeface="+mn-lt"/>
        </a:defRPr>
      </a:lvl9pPr>
    </p:otherStyle>
  </p:txStyles>
</p:sldMaster>
</file>

<file path=ppt/slideMasters/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6.xml" Id="R0cd70715a6c94a6e" /><Relationship Type="http://schemas.openxmlformats.org/officeDocument/2006/relationships/notesSlide" Target="/ppt/notesSlides/notesSlide1.xml" Id="Rc608f26c65d34a16" /></Relationships>
</file>

<file path=ppt/slides/slide1.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7" name="Scientific Poster Template">
            <a:extLst xmlns:a="http://schemas.openxmlformats.org/drawingml/2006/main">
              <a:ext uri="{FF2B5EF4-FFF2-40B4-BE49-F238E27FC236}">
                <a16:creationId xmlns:a16="http://schemas.microsoft.com/office/drawing/2014/main" id="{37027E47-7E6B-4561-AE19-CAF94B4D9712}"/>
              </a:ext>
            </a:extLst>
          </p:cNvPr>
          <p:cNvSpPr>
            <a:spLocks xmlns:a="http://schemas.openxmlformats.org/drawingml/2006/main" noGrp="1"/>
          </p:cNvSpPr>
          <p:nvPr/>
        </p:nvSpPr>
        <p:spPr>
          <a:xfrm xmlns:a="http://schemas.openxmlformats.org/drawingml/2006/main">
            <a:off x="571500" y="400050"/>
            <a:ext cx="110490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3600" b="1">
                <a:solidFill>
                  <a:srgbClr val="172B42"/>
                </a:solidFill>
                <a:latin typeface="Arial"/>
                <a:ea typeface="Arial"/>
                <a:cs typeface="Arial"/>
              </a:defRPr>
            </a:defPPr>
            <a:lvl1pPr algn="l">
              <a:defRPr sz="3600" b="1">
                <a:solidFill>
                  <a:srgbClr val="172B42"/>
                </a:solidFill>
                <a:latin typeface="Arial"/>
                <a:ea typeface="Arial"/>
                <a:cs typeface="Arial"/>
              </a:defRPr>
            </a:lvl1pPr>
            <a:lvl2pPr algn="l">
              <a:defRPr sz="3600" b="1">
                <a:solidFill>
                  <a:srgbClr val="172B42"/>
                </a:solidFill>
                <a:latin typeface="Arial"/>
                <a:ea typeface="Arial"/>
                <a:cs typeface="Arial"/>
              </a:defRPr>
            </a:lvl2pPr>
            <a:lvl3pPr algn="l">
              <a:defRPr sz="3600" b="1">
                <a:solidFill>
                  <a:srgbClr val="172B42"/>
                </a:solidFill>
                <a:latin typeface="Arial"/>
                <a:ea typeface="Arial"/>
                <a:cs typeface="Arial"/>
              </a:defRPr>
            </a:lvl3pPr>
            <a:lvl4pPr algn="l">
              <a:defRPr sz="3600" b="1">
                <a:solidFill>
                  <a:srgbClr val="172B42"/>
                </a:solidFill>
                <a:latin typeface="Arial"/>
                <a:ea typeface="Arial"/>
                <a:cs typeface="Arial"/>
              </a:defRPr>
            </a:lvl4pPr>
            <a:lvl5pPr algn="l">
              <a:defRPr sz="3600" b="1">
                <a:solidFill>
                  <a:srgbClr val="172B42"/>
                </a:solidFill>
                <a:latin typeface="Arial"/>
                <a:ea typeface="Arial"/>
                <a:cs typeface="Arial"/>
              </a:defRPr>
            </a:lvl5pPr>
            <a:lvl6pPr algn="l">
              <a:defRPr sz="3600" b="1">
                <a:solidFill>
                  <a:srgbClr val="172B42"/>
                </a:solidFill>
                <a:latin typeface="Arial"/>
                <a:ea typeface="Arial"/>
                <a:cs typeface="Arial"/>
              </a:defRPr>
            </a:lvl6pPr>
            <a:lvl7pPr algn="l">
              <a:defRPr sz="3600" b="1">
                <a:solidFill>
                  <a:srgbClr val="172B42"/>
                </a:solidFill>
                <a:latin typeface="Arial"/>
                <a:ea typeface="Arial"/>
                <a:cs typeface="Arial"/>
              </a:defRPr>
            </a:lvl7pPr>
            <a:lvl8pPr algn="l">
              <a:defRPr sz="3600" b="1">
                <a:solidFill>
                  <a:srgbClr val="172B42"/>
                </a:solidFill>
                <a:latin typeface="Arial"/>
                <a:ea typeface="Arial"/>
                <a:cs typeface="Arial"/>
              </a:defRPr>
            </a:lvl8pPr>
            <a:lvl9pPr algn="l">
              <a:defRPr sz="3600" b="1">
                <a:solidFill>
                  <a:srgbClr val="172B42"/>
                </a:solidFill>
                <a:latin typeface="Arial"/>
                <a:ea typeface="Arial"/>
                <a:cs typeface="Arial"/>
              </a:defRPr>
            </a:lvl9pPr>
          </a:lstStyle>
          <a:p xmlns:a="http://schemas.openxmlformats.org/drawingml/2006/main">
            <a:pPr algn="l">
              <a:defRPr sz="3600" b="1">
                <a:solidFill>
                  <a:srgbClr val="172B42"/>
                </a:solidFill>
                <a:latin typeface="Arial"/>
                <a:ea typeface="Arial"/>
                <a:cs typeface="Arial"/>
              </a:defRPr>
            </a:pPr>
            <a:r>
              <a:rPr sz="3600" b="1">
                <a:solidFill>
                  <a:srgbClr val="172B42"/>
                </a:solidFill>
                <a:latin typeface="Arial"/>
                <a:ea typeface="Arial"/>
                <a:cs typeface="Arial"/>
              </a:rPr>
              <a:t>Scientific Poster Template</a:t>
            </a:r>
          </a:p>
        </p:txBody>
      </p:sp>
      <p:sp>
        <p:nvSpPr>
          <p:cNvPr id="2" name="Create a scientific poster with editable evid">
            <a:extLst xmlns:a="http://schemas.openxmlformats.org/drawingml/2006/main">
              <a:ext uri="{FF2B5EF4-FFF2-40B4-BE49-F238E27FC236}">
                <a16:creationId xmlns:a16="http://schemas.microsoft.com/office/drawing/2014/main" id="{6482F608-B6D8-4E38-AF5E-A36C9408A3BF}"/>
              </a:ext>
            </a:extLst>
          </p:cNvPr>
          <p:cNvSpPr>
            <a:spLocks xmlns:a="http://schemas.openxmlformats.org/drawingml/2006/main" noGrp="1"/>
          </p:cNvSpPr>
          <p:nvPr/>
        </p:nvSpPr>
        <p:spPr>
          <a:xfrm xmlns:a="http://schemas.openxmlformats.org/drawingml/2006/main">
            <a:off x="571500" y="1143000"/>
            <a:ext cx="110490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650" b="0">
                <a:solidFill>
                  <a:srgbClr val="526275"/>
                </a:solidFill>
                <a:latin typeface="Arial"/>
                <a:ea typeface="Arial"/>
                <a:cs typeface="Arial"/>
              </a:defRPr>
            </a:defPPr>
            <a:lvl1pPr algn="l">
              <a:defRPr sz="1650" b="0">
                <a:solidFill>
                  <a:srgbClr val="526275"/>
                </a:solidFill>
                <a:latin typeface="Arial"/>
                <a:ea typeface="Arial"/>
                <a:cs typeface="Arial"/>
              </a:defRPr>
            </a:lvl1pPr>
            <a:lvl2pPr algn="l">
              <a:defRPr sz="1650" b="0">
                <a:solidFill>
                  <a:srgbClr val="526275"/>
                </a:solidFill>
                <a:latin typeface="Arial"/>
                <a:ea typeface="Arial"/>
                <a:cs typeface="Arial"/>
              </a:defRPr>
            </a:lvl2pPr>
            <a:lvl3pPr algn="l">
              <a:defRPr sz="1650" b="0">
                <a:solidFill>
                  <a:srgbClr val="526275"/>
                </a:solidFill>
                <a:latin typeface="Arial"/>
                <a:ea typeface="Arial"/>
                <a:cs typeface="Arial"/>
              </a:defRPr>
            </a:lvl3pPr>
            <a:lvl4pPr algn="l">
              <a:defRPr sz="1650" b="0">
                <a:solidFill>
                  <a:srgbClr val="526275"/>
                </a:solidFill>
                <a:latin typeface="Arial"/>
                <a:ea typeface="Arial"/>
                <a:cs typeface="Arial"/>
              </a:defRPr>
            </a:lvl4pPr>
            <a:lvl5pPr algn="l">
              <a:defRPr sz="1650" b="0">
                <a:solidFill>
                  <a:srgbClr val="526275"/>
                </a:solidFill>
                <a:latin typeface="Arial"/>
                <a:ea typeface="Arial"/>
                <a:cs typeface="Arial"/>
              </a:defRPr>
            </a:lvl5pPr>
            <a:lvl6pPr algn="l">
              <a:defRPr sz="1650" b="0">
                <a:solidFill>
                  <a:srgbClr val="526275"/>
                </a:solidFill>
                <a:latin typeface="Arial"/>
                <a:ea typeface="Arial"/>
                <a:cs typeface="Arial"/>
              </a:defRPr>
            </a:lvl6pPr>
            <a:lvl7pPr algn="l">
              <a:defRPr sz="1650" b="0">
                <a:solidFill>
                  <a:srgbClr val="526275"/>
                </a:solidFill>
                <a:latin typeface="Arial"/>
                <a:ea typeface="Arial"/>
                <a:cs typeface="Arial"/>
              </a:defRPr>
            </a:lvl7pPr>
            <a:lvl8pPr algn="l">
              <a:defRPr sz="1650" b="0">
                <a:solidFill>
                  <a:srgbClr val="526275"/>
                </a:solidFill>
                <a:latin typeface="Arial"/>
                <a:ea typeface="Arial"/>
                <a:cs typeface="Arial"/>
              </a:defRPr>
            </a:lvl8pPr>
            <a:lvl9pPr algn="l">
              <a:defRPr sz="1650" b="0">
                <a:solidFill>
                  <a:srgbClr val="526275"/>
                </a:solidFill>
                <a:latin typeface="Arial"/>
                <a:ea typeface="Arial"/>
                <a:cs typeface="Arial"/>
              </a:defRPr>
            </a:lvl9pPr>
          </a:lstStyle>
          <a:p xmlns:a="http://schemas.openxmlformats.org/drawingml/2006/main">
            <a:pPr algn="l">
              <a:defRPr sz="1650" b="0">
                <a:solidFill>
                  <a:srgbClr val="526275"/>
                </a:solidFill>
                <a:latin typeface="Arial"/>
                <a:ea typeface="Arial"/>
                <a:cs typeface="Arial"/>
              </a:defRPr>
            </a:pPr>
            <a:r>
              <a:rPr sz="1650" b="0">
                <a:solidFill>
                  <a:srgbClr val="526275"/>
                </a:solidFill>
                <a:latin typeface="Arial"/>
                <a:ea typeface="Arial"/>
                <a:cs typeface="Arial"/>
              </a:rPr>
              <a:t>Create a scientific poster with editable evidence areas and clear section headings. Choose the required print size in your presentation app before final export and use your own reviewed data.</a:t>
            </a:r>
          </a:p>
        </p:txBody>
      </p:sp>
      <p:sp>
        <p:nvSpPr>
          <p:cNvPr id="3" name="English editable starter. Replace prompts wit">
            <a:extLst xmlns:a="http://schemas.openxmlformats.org/drawingml/2006/main">
              <a:ext uri="{FF2B5EF4-FFF2-40B4-BE49-F238E27FC236}">
                <a16:creationId xmlns:a16="http://schemas.microsoft.com/office/drawing/2014/main" id="{2ECFBF19-34EA-44BC-9E95-8623F34D3AB7}"/>
              </a:ext>
            </a:extLst>
          </p:cNvPr>
          <p:cNvSpPr>
            <a:spLocks xmlns:a="http://schemas.openxmlformats.org/drawingml/2006/main" noGrp="1"/>
          </p:cNvSpPr>
          <p:nvPr/>
        </p:nvSpPr>
        <p:spPr>
          <a:xfrm xmlns:a="http://schemas.openxmlformats.org/drawingml/2006/main">
            <a:off x="571500" y="6486525"/>
            <a:ext cx="11049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200" b="0">
                <a:solidFill>
                  <a:srgbClr val="526275"/>
                </a:solidFill>
                <a:latin typeface="Arial"/>
                <a:ea typeface="Arial"/>
                <a:cs typeface="Arial"/>
              </a:defRPr>
            </a:defPPr>
            <a:lvl1pPr algn="l">
              <a:defRPr sz="1200" b="0">
                <a:solidFill>
                  <a:srgbClr val="526275"/>
                </a:solidFill>
                <a:latin typeface="Arial"/>
                <a:ea typeface="Arial"/>
                <a:cs typeface="Arial"/>
              </a:defRPr>
            </a:lvl1pPr>
            <a:lvl2pPr algn="l">
              <a:defRPr sz="1200" b="0">
                <a:solidFill>
                  <a:srgbClr val="526275"/>
                </a:solidFill>
                <a:latin typeface="Arial"/>
                <a:ea typeface="Arial"/>
                <a:cs typeface="Arial"/>
              </a:defRPr>
            </a:lvl2pPr>
            <a:lvl3pPr algn="l">
              <a:defRPr sz="1200" b="0">
                <a:solidFill>
                  <a:srgbClr val="526275"/>
                </a:solidFill>
                <a:latin typeface="Arial"/>
                <a:ea typeface="Arial"/>
                <a:cs typeface="Arial"/>
              </a:defRPr>
            </a:lvl3pPr>
            <a:lvl4pPr algn="l">
              <a:defRPr sz="1200" b="0">
                <a:solidFill>
                  <a:srgbClr val="526275"/>
                </a:solidFill>
                <a:latin typeface="Arial"/>
                <a:ea typeface="Arial"/>
                <a:cs typeface="Arial"/>
              </a:defRPr>
            </a:lvl4pPr>
            <a:lvl5pPr algn="l">
              <a:defRPr sz="1200" b="0">
                <a:solidFill>
                  <a:srgbClr val="526275"/>
                </a:solidFill>
                <a:latin typeface="Arial"/>
                <a:ea typeface="Arial"/>
                <a:cs typeface="Arial"/>
              </a:defRPr>
            </a:lvl5pPr>
            <a:lvl6pPr algn="l">
              <a:defRPr sz="1200" b="0">
                <a:solidFill>
                  <a:srgbClr val="526275"/>
                </a:solidFill>
                <a:latin typeface="Arial"/>
                <a:ea typeface="Arial"/>
                <a:cs typeface="Arial"/>
              </a:defRPr>
            </a:lvl6pPr>
            <a:lvl7pPr algn="l">
              <a:defRPr sz="1200" b="0">
                <a:solidFill>
                  <a:srgbClr val="526275"/>
                </a:solidFill>
                <a:latin typeface="Arial"/>
                <a:ea typeface="Arial"/>
                <a:cs typeface="Arial"/>
              </a:defRPr>
            </a:lvl7pPr>
            <a:lvl8pPr algn="l">
              <a:defRPr sz="1200" b="0">
                <a:solidFill>
                  <a:srgbClr val="526275"/>
                </a:solidFill>
                <a:latin typeface="Arial"/>
                <a:ea typeface="Arial"/>
                <a:cs typeface="Arial"/>
              </a:defRPr>
            </a:lvl8pPr>
            <a:lvl9pPr algn="l">
              <a:defRPr sz="1200" b="0">
                <a:solidFill>
                  <a:srgbClr val="526275"/>
                </a:solidFill>
                <a:latin typeface="Arial"/>
                <a:ea typeface="Arial"/>
                <a:cs typeface="Arial"/>
              </a:defRPr>
            </a:lvl9pPr>
          </a:lstStyle>
          <a:p xmlns:a="http://schemas.openxmlformats.org/drawingml/2006/main">
            <a:pPr algn="l">
              <a:defRPr sz="1200" b="0">
                <a:solidFill>
                  <a:srgbClr val="526275"/>
                </a:solidFill>
                <a:latin typeface="Arial"/>
                <a:ea typeface="Arial"/>
                <a:cs typeface="Arial"/>
              </a:defRPr>
            </a:pPr>
            <a:r>
              <a:rPr sz="1200" b="0">
                <a:solidFill>
                  <a:srgbClr val="526275"/>
                </a:solidFill>
                <a:latin typeface="Arial"/>
                <a:ea typeface="Arial"/>
                <a:cs typeface="Arial"/>
              </a:rPr>
              <a:t>English editable starter. Replace prompts with your own content.</a:t>
            </a:r>
          </a:p>
        </p:txBody>
      </p:sp>
      <p:sp>
        <p:nvSpPr>
          <p:cNvPr id="4" name="Question">
            <a:extLst xmlns:a="http://schemas.openxmlformats.org/drawingml/2006/main">
              <a:ext uri="{FF2B5EF4-FFF2-40B4-BE49-F238E27FC236}">
                <a16:creationId xmlns:a16="http://schemas.microsoft.com/office/drawing/2014/main" id="{6C0A7783-FB4B-444F-9290-4CBE1B3F8143}"/>
              </a:ext>
            </a:extLst>
          </p:cNvPr>
          <p:cNvSpPr>
            <a:spLocks xmlns:a="http://schemas.openxmlformats.org/drawingml/2006/main" noGrp="1"/>
          </p:cNvSpPr>
          <p:nvPr/>
        </p:nvSpPr>
        <p:spPr>
          <a:xfrm xmlns:a="http://schemas.openxmlformats.org/drawingml/2006/main">
            <a:off x="571500" y="2095500"/>
            <a:ext cx="3505200" cy="2667000"/>
          </a:xfrm>
          <a:prstGeom xmlns:a="http://schemas.openxmlformats.org/drawingml/2006/main" prst="rect">
            <a:avLst/>
          </a:prstGeom>
          <a:solidFill xmlns:a="http://schemas.openxmlformats.org/drawingml/2006/main">
            <a:srgbClr val="E9F2F5"/>
          </a:solidFill>
          <a:ln xmlns:a="http://schemas.openxmlformats.org/drawingml/2006/main" w="11430">
            <a:solidFill>
              <a:srgbClr val="BDCBD3"/>
            </a:solidFill>
            <a:prstDash val="solid"/>
          </a:ln>
        </p:spPr>
      </p:sp>
      <p:sp>
        <p:nvSpPr>
          <p:cNvPr id="5" name="Question">
            <a:extLst xmlns:a="http://schemas.openxmlformats.org/drawingml/2006/main">
              <a:ext uri="{FF2B5EF4-FFF2-40B4-BE49-F238E27FC236}">
                <a16:creationId xmlns:a16="http://schemas.microsoft.com/office/drawing/2014/main" id="{1C954F7B-C752-4882-A497-1BD07E311F28}"/>
              </a:ext>
            </a:extLst>
          </p:cNvPr>
          <p:cNvSpPr>
            <a:spLocks xmlns:a="http://schemas.openxmlformats.org/drawingml/2006/main" noGrp="1"/>
          </p:cNvSpPr>
          <p:nvPr/>
        </p:nvSpPr>
        <p:spPr>
          <a:xfrm xmlns:a="http://schemas.openxmlformats.org/drawingml/2006/main">
            <a:off x="742950" y="2247900"/>
            <a:ext cx="31623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875" b="1">
                <a:solidFill>
                  <a:srgbClr val="172B42"/>
                </a:solidFill>
                <a:latin typeface="Arial"/>
                <a:ea typeface="Arial"/>
                <a:cs typeface="Arial"/>
              </a:defRPr>
            </a:defPPr>
            <a:lvl1pPr algn="l">
              <a:defRPr sz="1875" b="1">
                <a:solidFill>
                  <a:srgbClr val="172B42"/>
                </a:solidFill>
                <a:latin typeface="Arial"/>
                <a:ea typeface="Arial"/>
                <a:cs typeface="Arial"/>
              </a:defRPr>
            </a:lvl1pPr>
            <a:lvl2pPr algn="l">
              <a:defRPr sz="1875" b="1">
                <a:solidFill>
                  <a:srgbClr val="172B42"/>
                </a:solidFill>
                <a:latin typeface="Arial"/>
                <a:ea typeface="Arial"/>
                <a:cs typeface="Arial"/>
              </a:defRPr>
            </a:lvl2pPr>
            <a:lvl3pPr algn="l">
              <a:defRPr sz="1875" b="1">
                <a:solidFill>
                  <a:srgbClr val="172B42"/>
                </a:solidFill>
                <a:latin typeface="Arial"/>
                <a:ea typeface="Arial"/>
                <a:cs typeface="Arial"/>
              </a:defRPr>
            </a:lvl3pPr>
            <a:lvl4pPr algn="l">
              <a:defRPr sz="1875" b="1">
                <a:solidFill>
                  <a:srgbClr val="172B42"/>
                </a:solidFill>
                <a:latin typeface="Arial"/>
                <a:ea typeface="Arial"/>
                <a:cs typeface="Arial"/>
              </a:defRPr>
            </a:lvl4pPr>
            <a:lvl5pPr algn="l">
              <a:defRPr sz="1875" b="1">
                <a:solidFill>
                  <a:srgbClr val="172B42"/>
                </a:solidFill>
                <a:latin typeface="Arial"/>
                <a:ea typeface="Arial"/>
                <a:cs typeface="Arial"/>
              </a:defRPr>
            </a:lvl5pPr>
            <a:lvl6pPr algn="l">
              <a:defRPr sz="1875" b="1">
                <a:solidFill>
                  <a:srgbClr val="172B42"/>
                </a:solidFill>
                <a:latin typeface="Arial"/>
                <a:ea typeface="Arial"/>
                <a:cs typeface="Arial"/>
              </a:defRPr>
            </a:lvl6pPr>
            <a:lvl7pPr algn="l">
              <a:defRPr sz="1875" b="1">
                <a:solidFill>
                  <a:srgbClr val="172B42"/>
                </a:solidFill>
                <a:latin typeface="Arial"/>
                <a:ea typeface="Arial"/>
                <a:cs typeface="Arial"/>
              </a:defRPr>
            </a:lvl7pPr>
            <a:lvl8pPr algn="l">
              <a:defRPr sz="1875" b="1">
                <a:solidFill>
                  <a:srgbClr val="172B42"/>
                </a:solidFill>
                <a:latin typeface="Arial"/>
                <a:ea typeface="Arial"/>
                <a:cs typeface="Arial"/>
              </a:defRPr>
            </a:lvl8pPr>
            <a:lvl9pPr algn="l">
              <a:defRPr sz="1875" b="1">
                <a:solidFill>
                  <a:srgbClr val="172B42"/>
                </a:solidFill>
                <a:latin typeface="Arial"/>
                <a:ea typeface="Arial"/>
                <a:cs typeface="Arial"/>
              </a:defRPr>
            </a:lvl9pPr>
          </a:lstStyle>
          <a:p xmlns:a="http://schemas.openxmlformats.org/drawingml/2006/main">
            <a:pPr algn="l">
              <a:defRPr sz="1875" b="1">
                <a:solidFill>
                  <a:srgbClr val="172B42"/>
                </a:solidFill>
                <a:latin typeface="Arial"/>
                <a:ea typeface="Arial"/>
                <a:cs typeface="Arial"/>
              </a:defRPr>
            </a:pPr>
            <a:r>
              <a:rPr sz="1875" b="1">
                <a:solidFill>
                  <a:srgbClr val="172B42"/>
                </a:solidFill>
                <a:latin typeface="Arial"/>
                <a:ea typeface="Arial"/>
                <a:cs typeface="Arial"/>
              </a:rPr>
              <a:t>Question</a:t>
            </a:r>
          </a:p>
        </p:txBody>
      </p:sp>
      <p:sp>
        <p:nvSpPr>
          <p:cNvPr id="6" name="State the research problem and objective.">
            <a:extLst xmlns:a="http://schemas.openxmlformats.org/drawingml/2006/main">
              <a:ext uri="{FF2B5EF4-FFF2-40B4-BE49-F238E27FC236}">
                <a16:creationId xmlns:a16="http://schemas.microsoft.com/office/drawing/2014/main" id="{E91F5853-DFB4-4D9D-87A6-3438AF1DA973}"/>
              </a:ext>
            </a:extLst>
          </p:cNvPr>
          <p:cNvSpPr>
            <a:spLocks xmlns:a="http://schemas.openxmlformats.org/drawingml/2006/main" noGrp="1"/>
          </p:cNvSpPr>
          <p:nvPr/>
        </p:nvSpPr>
        <p:spPr>
          <a:xfrm xmlns:a="http://schemas.openxmlformats.org/drawingml/2006/main">
            <a:off x="742950" y="2952750"/>
            <a:ext cx="3162300" cy="1676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725" b="0">
                <a:solidFill>
                  <a:srgbClr val="526275"/>
                </a:solidFill>
                <a:latin typeface="Arial"/>
                <a:ea typeface="Arial"/>
                <a:cs typeface="Arial"/>
              </a:defRPr>
            </a:defPPr>
            <a:lvl1pPr algn="l">
              <a:defRPr sz="1725" b="0">
                <a:solidFill>
                  <a:srgbClr val="526275"/>
                </a:solidFill>
                <a:latin typeface="Arial"/>
                <a:ea typeface="Arial"/>
                <a:cs typeface="Arial"/>
              </a:defRPr>
            </a:lvl1pPr>
            <a:lvl2pPr algn="l">
              <a:defRPr sz="1725" b="0">
                <a:solidFill>
                  <a:srgbClr val="526275"/>
                </a:solidFill>
                <a:latin typeface="Arial"/>
                <a:ea typeface="Arial"/>
                <a:cs typeface="Arial"/>
              </a:defRPr>
            </a:lvl2pPr>
            <a:lvl3pPr algn="l">
              <a:defRPr sz="1725" b="0">
                <a:solidFill>
                  <a:srgbClr val="526275"/>
                </a:solidFill>
                <a:latin typeface="Arial"/>
                <a:ea typeface="Arial"/>
                <a:cs typeface="Arial"/>
              </a:defRPr>
            </a:lvl3pPr>
            <a:lvl4pPr algn="l">
              <a:defRPr sz="1725" b="0">
                <a:solidFill>
                  <a:srgbClr val="526275"/>
                </a:solidFill>
                <a:latin typeface="Arial"/>
                <a:ea typeface="Arial"/>
                <a:cs typeface="Arial"/>
              </a:defRPr>
            </a:lvl4pPr>
            <a:lvl5pPr algn="l">
              <a:defRPr sz="1725" b="0">
                <a:solidFill>
                  <a:srgbClr val="526275"/>
                </a:solidFill>
                <a:latin typeface="Arial"/>
                <a:ea typeface="Arial"/>
                <a:cs typeface="Arial"/>
              </a:defRPr>
            </a:lvl5pPr>
            <a:lvl6pPr algn="l">
              <a:defRPr sz="1725" b="0">
                <a:solidFill>
                  <a:srgbClr val="526275"/>
                </a:solidFill>
                <a:latin typeface="Arial"/>
                <a:ea typeface="Arial"/>
                <a:cs typeface="Arial"/>
              </a:defRPr>
            </a:lvl6pPr>
            <a:lvl7pPr algn="l">
              <a:defRPr sz="1725" b="0">
                <a:solidFill>
                  <a:srgbClr val="526275"/>
                </a:solidFill>
                <a:latin typeface="Arial"/>
                <a:ea typeface="Arial"/>
                <a:cs typeface="Arial"/>
              </a:defRPr>
            </a:lvl7pPr>
            <a:lvl8pPr algn="l">
              <a:defRPr sz="1725" b="0">
                <a:solidFill>
                  <a:srgbClr val="526275"/>
                </a:solidFill>
                <a:latin typeface="Arial"/>
                <a:ea typeface="Arial"/>
                <a:cs typeface="Arial"/>
              </a:defRPr>
            </a:lvl8pPr>
            <a:lvl9pPr algn="l">
              <a:defRPr sz="1725" b="0">
                <a:solidFill>
                  <a:srgbClr val="526275"/>
                </a:solidFill>
                <a:latin typeface="Arial"/>
                <a:ea typeface="Arial"/>
                <a:cs typeface="Arial"/>
              </a:defRPr>
            </a:lvl9pPr>
          </a:lstStyle>
          <a:p xmlns:a="http://schemas.openxmlformats.org/drawingml/2006/main">
            <a:pPr algn="l">
              <a:defRPr sz="1725" b="0">
                <a:solidFill>
                  <a:srgbClr val="526275"/>
                </a:solidFill>
                <a:latin typeface="Arial"/>
                <a:ea typeface="Arial"/>
                <a:cs typeface="Arial"/>
              </a:defRPr>
            </a:pPr>
            <a:r>
              <a:rPr sz="1725" b="0">
                <a:solidFill>
                  <a:srgbClr val="526275"/>
                </a:solidFill>
                <a:latin typeface="Arial"/>
                <a:ea typeface="Arial"/>
                <a:cs typeface="Arial"/>
              </a:rPr>
              <a:t>State the research problem and objective.</a:t>
            </a:r>
          </a:p>
        </p:txBody>
      </p:sp>
      <p:sp>
        <p:nvSpPr>
          <p:cNvPr id="7" name="Methods">
            <a:extLst xmlns:a="http://schemas.openxmlformats.org/drawingml/2006/main">
              <a:ext uri="{FF2B5EF4-FFF2-40B4-BE49-F238E27FC236}">
                <a16:creationId xmlns:a16="http://schemas.microsoft.com/office/drawing/2014/main" id="{E9357F88-2255-43D0-9167-780CA17D170B}"/>
              </a:ext>
            </a:extLst>
          </p:cNvPr>
          <p:cNvSpPr>
            <a:spLocks xmlns:a="http://schemas.openxmlformats.org/drawingml/2006/main" noGrp="1"/>
          </p:cNvSpPr>
          <p:nvPr/>
        </p:nvSpPr>
        <p:spPr>
          <a:xfrm xmlns:a="http://schemas.openxmlformats.org/drawingml/2006/main">
            <a:off x="4343400" y="2095500"/>
            <a:ext cx="3505200" cy="2667000"/>
          </a:xfrm>
          <a:prstGeom xmlns:a="http://schemas.openxmlformats.org/drawingml/2006/main" prst="rect">
            <a:avLst/>
          </a:prstGeom>
          <a:solidFill xmlns:a="http://schemas.openxmlformats.org/drawingml/2006/main">
            <a:srgbClr val="F4EEDD"/>
          </a:solidFill>
          <a:ln xmlns:a="http://schemas.openxmlformats.org/drawingml/2006/main" w="11430">
            <a:solidFill>
              <a:srgbClr val="BDCBD3"/>
            </a:solidFill>
            <a:prstDash val="solid"/>
          </a:ln>
        </p:spPr>
      </p:sp>
      <p:sp>
        <p:nvSpPr>
          <p:cNvPr id="8" name="Methods">
            <a:extLst xmlns:a="http://schemas.openxmlformats.org/drawingml/2006/main">
              <a:ext uri="{FF2B5EF4-FFF2-40B4-BE49-F238E27FC236}">
                <a16:creationId xmlns:a16="http://schemas.microsoft.com/office/drawing/2014/main" id="{78ADBAD6-5A15-42FC-A30E-F963BB1B10BB}"/>
              </a:ext>
            </a:extLst>
          </p:cNvPr>
          <p:cNvSpPr>
            <a:spLocks xmlns:a="http://schemas.openxmlformats.org/drawingml/2006/main" noGrp="1"/>
          </p:cNvSpPr>
          <p:nvPr/>
        </p:nvSpPr>
        <p:spPr>
          <a:xfrm xmlns:a="http://schemas.openxmlformats.org/drawingml/2006/main">
            <a:off x="4514850" y="2247900"/>
            <a:ext cx="31623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875" b="1">
                <a:solidFill>
                  <a:srgbClr val="172B42"/>
                </a:solidFill>
                <a:latin typeface="Arial"/>
                <a:ea typeface="Arial"/>
                <a:cs typeface="Arial"/>
              </a:defRPr>
            </a:defPPr>
            <a:lvl1pPr algn="l">
              <a:defRPr sz="1875" b="1">
                <a:solidFill>
                  <a:srgbClr val="172B42"/>
                </a:solidFill>
                <a:latin typeface="Arial"/>
                <a:ea typeface="Arial"/>
                <a:cs typeface="Arial"/>
              </a:defRPr>
            </a:lvl1pPr>
            <a:lvl2pPr algn="l">
              <a:defRPr sz="1875" b="1">
                <a:solidFill>
                  <a:srgbClr val="172B42"/>
                </a:solidFill>
                <a:latin typeface="Arial"/>
                <a:ea typeface="Arial"/>
                <a:cs typeface="Arial"/>
              </a:defRPr>
            </a:lvl2pPr>
            <a:lvl3pPr algn="l">
              <a:defRPr sz="1875" b="1">
                <a:solidFill>
                  <a:srgbClr val="172B42"/>
                </a:solidFill>
                <a:latin typeface="Arial"/>
                <a:ea typeface="Arial"/>
                <a:cs typeface="Arial"/>
              </a:defRPr>
            </a:lvl3pPr>
            <a:lvl4pPr algn="l">
              <a:defRPr sz="1875" b="1">
                <a:solidFill>
                  <a:srgbClr val="172B42"/>
                </a:solidFill>
                <a:latin typeface="Arial"/>
                <a:ea typeface="Arial"/>
                <a:cs typeface="Arial"/>
              </a:defRPr>
            </a:lvl4pPr>
            <a:lvl5pPr algn="l">
              <a:defRPr sz="1875" b="1">
                <a:solidFill>
                  <a:srgbClr val="172B42"/>
                </a:solidFill>
                <a:latin typeface="Arial"/>
                <a:ea typeface="Arial"/>
                <a:cs typeface="Arial"/>
              </a:defRPr>
            </a:lvl5pPr>
            <a:lvl6pPr algn="l">
              <a:defRPr sz="1875" b="1">
                <a:solidFill>
                  <a:srgbClr val="172B42"/>
                </a:solidFill>
                <a:latin typeface="Arial"/>
                <a:ea typeface="Arial"/>
                <a:cs typeface="Arial"/>
              </a:defRPr>
            </a:lvl6pPr>
            <a:lvl7pPr algn="l">
              <a:defRPr sz="1875" b="1">
                <a:solidFill>
                  <a:srgbClr val="172B42"/>
                </a:solidFill>
                <a:latin typeface="Arial"/>
                <a:ea typeface="Arial"/>
                <a:cs typeface="Arial"/>
              </a:defRPr>
            </a:lvl7pPr>
            <a:lvl8pPr algn="l">
              <a:defRPr sz="1875" b="1">
                <a:solidFill>
                  <a:srgbClr val="172B42"/>
                </a:solidFill>
                <a:latin typeface="Arial"/>
                <a:ea typeface="Arial"/>
                <a:cs typeface="Arial"/>
              </a:defRPr>
            </a:lvl8pPr>
            <a:lvl9pPr algn="l">
              <a:defRPr sz="1875" b="1">
                <a:solidFill>
                  <a:srgbClr val="172B42"/>
                </a:solidFill>
                <a:latin typeface="Arial"/>
                <a:ea typeface="Arial"/>
                <a:cs typeface="Arial"/>
              </a:defRPr>
            </a:lvl9pPr>
          </a:lstStyle>
          <a:p xmlns:a="http://schemas.openxmlformats.org/drawingml/2006/main">
            <a:pPr algn="l">
              <a:defRPr sz="1875" b="1">
                <a:solidFill>
                  <a:srgbClr val="172B42"/>
                </a:solidFill>
                <a:latin typeface="Arial"/>
                <a:ea typeface="Arial"/>
                <a:cs typeface="Arial"/>
              </a:defRPr>
            </a:pPr>
            <a:r>
              <a:rPr sz="1875" b="1">
                <a:solidFill>
                  <a:srgbClr val="172B42"/>
                </a:solidFill>
                <a:latin typeface="Arial"/>
                <a:ea typeface="Arial"/>
                <a:cs typeface="Arial"/>
              </a:rPr>
              <a:t>Methods</a:t>
            </a:r>
          </a:p>
        </p:txBody>
      </p:sp>
      <p:sp>
        <p:nvSpPr>
          <p:cNvPr id="9" name="Summarize the design, sample and measurement ">
            <a:extLst xmlns:a="http://schemas.openxmlformats.org/drawingml/2006/main">
              <a:ext uri="{FF2B5EF4-FFF2-40B4-BE49-F238E27FC236}">
                <a16:creationId xmlns:a16="http://schemas.microsoft.com/office/drawing/2014/main" id="{F62D4F05-9EB5-4EED-95C5-EC3713E17689}"/>
              </a:ext>
            </a:extLst>
          </p:cNvPr>
          <p:cNvSpPr>
            <a:spLocks xmlns:a="http://schemas.openxmlformats.org/drawingml/2006/main" noGrp="1"/>
          </p:cNvSpPr>
          <p:nvPr/>
        </p:nvSpPr>
        <p:spPr>
          <a:xfrm xmlns:a="http://schemas.openxmlformats.org/drawingml/2006/main">
            <a:off x="4514850" y="2952750"/>
            <a:ext cx="3162300" cy="1676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725" b="0">
                <a:solidFill>
                  <a:srgbClr val="526275"/>
                </a:solidFill>
                <a:latin typeface="Arial"/>
                <a:ea typeface="Arial"/>
                <a:cs typeface="Arial"/>
              </a:defRPr>
            </a:defPPr>
            <a:lvl1pPr algn="l">
              <a:defRPr sz="1725" b="0">
                <a:solidFill>
                  <a:srgbClr val="526275"/>
                </a:solidFill>
                <a:latin typeface="Arial"/>
                <a:ea typeface="Arial"/>
                <a:cs typeface="Arial"/>
              </a:defRPr>
            </a:lvl1pPr>
            <a:lvl2pPr algn="l">
              <a:defRPr sz="1725" b="0">
                <a:solidFill>
                  <a:srgbClr val="526275"/>
                </a:solidFill>
                <a:latin typeface="Arial"/>
                <a:ea typeface="Arial"/>
                <a:cs typeface="Arial"/>
              </a:defRPr>
            </a:lvl2pPr>
            <a:lvl3pPr algn="l">
              <a:defRPr sz="1725" b="0">
                <a:solidFill>
                  <a:srgbClr val="526275"/>
                </a:solidFill>
                <a:latin typeface="Arial"/>
                <a:ea typeface="Arial"/>
                <a:cs typeface="Arial"/>
              </a:defRPr>
            </a:lvl3pPr>
            <a:lvl4pPr algn="l">
              <a:defRPr sz="1725" b="0">
                <a:solidFill>
                  <a:srgbClr val="526275"/>
                </a:solidFill>
                <a:latin typeface="Arial"/>
                <a:ea typeface="Arial"/>
                <a:cs typeface="Arial"/>
              </a:defRPr>
            </a:lvl4pPr>
            <a:lvl5pPr algn="l">
              <a:defRPr sz="1725" b="0">
                <a:solidFill>
                  <a:srgbClr val="526275"/>
                </a:solidFill>
                <a:latin typeface="Arial"/>
                <a:ea typeface="Arial"/>
                <a:cs typeface="Arial"/>
              </a:defRPr>
            </a:lvl5pPr>
            <a:lvl6pPr algn="l">
              <a:defRPr sz="1725" b="0">
                <a:solidFill>
                  <a:srgbClr val="526275"/>
                </a:solidFill>
                <a:latin typeface="Arial"/>
                <a:ea typeface="Arial"/>
                <a:cs typeface="Arial"/>
              </a:defRPr>
            </a:lvl6pPr>
            <a:lvl7pPr algn="l">
              <a:defRPr sz="1725" b="0">
                <a:solidFill>
                  <a:srgbClr val="526275"/>
                </a:solidFill>
                <a:latin typeface="Arial"/>
                <a:ea typeface="Arial"/>
                <a:cs typeface="Arial"/>
              </a:defRPr>
            </a:lvl7pPr>
            <a:lvl8pPr algn="l">
              <a:defRPr sz="1725" b="0">
                <a:solidFill>
                  <a:srgbClr val="526275"/>
                </a:solidFill>
                <a:latin typeface="Arial"/>
                <a:ea typeface="Arial"/>
                <a:cs typeface="Arial"/>
              </a:defRPr>
            </a:lvl8pPr>
            <a:lvl9pPr algn="l">
              <a:defRPr sz="1725" b="0">
                <a:solidFill>
                  <a:srgbClr val="526275"/>
                </a:solidFill>
                <a:latin typeface="Arial"/>
                <a:ea typeface="Arial"/>
                <a:cs typeface="Arial"/>
              </a:defRPr>
            </a:lvl9pPr>
          </a:lstStyle>
          <a:p xmlns:a="http://schemas.openxmlformats.org/drawingml/2006/main">
            <a:pPr algn="l">
              <a:defRPr sz="1725" b="0">
                <a:solidFill>
                  <a:srgbClr val="526275"/>
                </a:solidFill>
                <a:latin typeface="Arial"/>
                <a:ea typeface="Arial"/>
                <a:cs typeface="Arial"/>
              </a:defRPr>
            </a:pPr>
            <a:r>
              <a:rPr sz="1725" b="0">
                <a:solidFill>
                  <a:srgbClr val="526275"/>
                </a:solidFill>
                <a:latin typeface="Arial"/>
                <a:ea typeface="Arial"/>
                <a:cs typeface="Arial"/>
              </a:rPr>
              <a:t>Summarize the design, sample and measurement approach.</a:t>
            </a:r>
          </a:p>
        </p:txBody>
      </p:sp>
      <p:sp>
        <p:nvSpPr>
          <p:cNvPr id="10" name="Results">
            <a:extLst xmlns:a="http://schemas.openxmlformats.org/drawingml/2006/main">
              <a:ext uri="{FF2B5EF4-FFF2-40B4-BE49-F238E27FC236}">
                <a16:creationId xmlns:a16="http://schemas.microsoft.com/office/drawing/2014/main" id="{C6153413-CE3E-4FA6-B862-876F78BEE7D6}"/>
              </a:ext>
            </a:extLst>
          </p:cNvPr>
          <p:cNvSpPr>
            <a:spLocks xmlns:a="http://schemas.openxmlformats.org/drawingml/2006/main" noGrp="1"/>
          </p:cNvSpPr>
          <p:nvPr/>
        </p:nvSpPr>
        <p:spPr>
          <a:xfrm xmlns:a="http://schemas.openxmlformats.org/drawingml/2006/main">
            <a:off x="8115300" y="2095500"/>
            <a:ext cx="3505200" cy="2667000"/>
          </a:xfrm>
          <a:prstGeom xmlns:a="http://schemas.openxmlformats.org/drawingml/2006/main" prst="rect">
            <a:avLst/>
          </a:prstGeom>
          <a:solidFill xmlns:a="http://schemas.openxmlformats.org/drawingml/2006/main">
            <a:srgbClr val="E9EEE3"/>
          </a:solidFill>
          <a:ln xmlns:a="http://schemas.openxmlformats.org/drawingml/2006/main" w="11430">
            <a:solidFill>
              <a:srgbClr val="BDCBD3"/>
            </a:solidFill>
            <a:prstDash val="solid"/>
          </a:ln>
        </p:spPr>
      </p:sp>
      <p:sp>
        <p:nvSpPr>
          <p:cNvPr id="11" name="Results">
            <a:extLst xmlns:a="http://schemas.openxmlformats.org/drawingml/2006/main">
              <a:ext uri="{FF2B5EF4-FFF2-40B4-BE49-F238E27FC236}">
                <a16:creationId xmlns:a16="http://schemas.microsoft.com/office/drawing/2014/main" id="{BB5F948B-E8DF-4FC9-9947-C901CA8274FB}"/>
              </a:ext>
            </a:extLst>
          </p:cNvPr>
          <p:cNvSpPr>
            <a:spLocks xmlns:a="http://schemas.openxmlformats.org/drawingml/2006/main" noGrp="1"/>
          </p:cNvSpPr>
          <p:nvPr/>
        </p:nvSpPr>
        <p:spPr>
          <a:xfrm xmlns:a="http://schemas.openxmlformats.org/drawingml/2006/main">
            <a:off x="8286750" y="2247900"/>
            <a:ext cx="3162300" cy="666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875" b="1">
                <a:solidFill>
                  <a:srgbClr val="172B42"/>
                </a:solidFill>
                <a:latin typeface="Arial"/>
                <a:ea typeface="Arial"/>
                <a:cs typeface="Arial"/>
              </a:defRPr>
            </a:defPPr>
            <a:lvl1pPr algn="l">
              <a:defRPr sz="1875" b="1">
                <a:solidFill>
                  <a:srgbClr val="172B42"/>
                </a:solidFill>
                <a:latin typeface="Arial"/>
                <a:ea typeface="Arial"/>
                <a:cs typeface="Arial"/>
              </a:defRPr>
            </a:lvl1pPr>
            <a:lvl2pPr algn="l">
              <a:defRPr sz="1875" b="1">
                <a:solidFill>
                  <a:srgbClr val="172B42"/>
                </a:solidFill>
                <a:latin typeface="Arial"/>
                <a:ea typeface="Arial"/>
                <a:cs typeface="Arial"/>
              </a:defRPr>
            </a:lvl2pPr>
            <a:lvl3pPr algn="l">
              <a:defRPr sz="1875" b="1">
                <a:solidFill>
                  <a:srgbClr val="172B42"/>
                </a:solidFill>
                <a:latin typeface="Arial"/>
                <a:ea typeface="Arial"/>
                <a:cs typeface="Arial"/>
              </a:defRPr>
            </a:lvl3pPr>
            <a:lvl4pPr algn="l">
              <a:defRPr sz="1875" b="1">
                <a:solidFill>
                  <a:srgbClr val="172B42"/>
                </a:solidFill>
                <a:latin typeface="Arial"/>
                <a:ea typeface="Arial"/>
                <a:cs typeface="Arial"/>
              </a:defRPr>
            </a:lvl4pPr>
            <a:lvl5pPr algn="l">
              <a:defRPr sz="1875" b="1">
                <a:solidFill>
                  <a:srgbClr val="172B42"/>
                </a:solidFill>
                <a:latin typeface="Arial"/>
                <a:ea typeface="Arial"/>
                <a:cs typeface="Arial"/>
              </a:defRPr>
            </a:lvl5pPr>
            <a:lvl6pPr algn="l">
              <a:defRPr sz="1875" b="1">
                <a:solidFill>
                  <a:srgbClr val="172B42"/>
                </a:solidFill>
                <a:latin typeface="Arial"/>
                <a:ea typeface="Arial"/>
                <a:cs typeface="Arial"/>
              </a:defRPr>
            </a:lvl6pPr>
            <a:lvl7pPr algn="l">
              <a:defRPr sz="1875" b="1">
                <a:solidFill>
                  <a:srgbClr val="172B42"/>
                </a:solidFill>
                <a:latin typeface="Arial"/>
                <a:ea typeface="Arial"/>
                <a:cs typeface="Arial"/>
              </a:defRPr>
            </a:lvl7pPr>
            <a:lvl8pPr algn="l">
              <a:defRPr sz="1875" b="1">
                <a:solidFill>
                  <a:srgbClr val="172B42"/>
                </a:solidFill>
                <a:latin typeface="Arial"/>
                <a:ea typeface="Arial"/>
                <a:cs typeface="Arial"/>
              </a:defRPr>
            </a:lvl8pPr>
            <a:lvl9pPr algn="l">
              <a:defRPr sz="1875" b="1">
                <a:solidFill>
                  <a:srgbClr val="172B42"/>
                </a:solidFill>
                <a:latin typeface="Arial"/>
                <a:ea typeface="Arial"/>
                <a:cs typeface="Arial"/>
              </a:defRPr>
            </a:lvl9pPr>
          </a:lstStyle>
          <a:p xmlns:a="http://schemas.openxmlformats.org/drawingml/2006/main">
            <a:pPr algn="l">
              <a:defRPr sz="1875" b="1">
                <a:solidFill>
                  <a:srgbClr val="172B42"/>
                </a:solidFill>
                <a:latin typeface="Arial"/>
                <a:ea typeface="Arial"/>
                <a:cs typeface="Arial"/>
              </a:defRPr>
            </a:pPr>
            <a:r>
              <a:rPr sz="1875" b="1">
                <a:solidFill>
                  <a:srgbClr val="172B42"/>
                </a:solidFill>
                <a:latin typeface="Arial"/>
                <a:ea typeface="Arial"/>
                <a:cs typeface="Arial"/>
              </a:rPr>
              <a:t>Results</a:t>
            </a:r>
          </a:p>
        </p:txBody>
      </p:sp>
      <p:sp>
        <p:nvSpPr>
          <p:cNvPr id="12" name="Insert reviewed figures, units and source dat">
            <a:extLst xmlns:a="http://schemas.openxmlformats.org/drawingml/2006/main">
              <a:ext uri="{FF2B5EF4-FFF2-40B4-BE49-F238E27FC236}">
                <a16:creationId xmlns:a16="http://schemas.microsoft.com/office/drawing/2014/main" id="{AF9EAAD9-EB4F-4FC3-8C04-F7D1B969BB37}"/>
              </a:ext>
            </a:extLst>
          </p:cNvPr>
          <p:cNvSpPr>
            <a:spLocks xmlns:a="http://schemas.openxmlformats.org/drawingml/2006/main" noGrp="1"/>
          </p:cNvSpPr>
          <p:nvPr/>
        </p:nvSpPr>
        <p:spPr>
          <a:xfrm xmlns:a="http://schemas.openxmlformats.org/drawingml/2006/main">
            <a:off x="8286750" y="2952750"/>
            <a:ext cx="3162300" cy="1676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725" b="0">
                <a:solidFill>
                  <a:srgbClr val="526275"/>
                </a:solidFill>
                <a:latin typeface="Arial"/>
                <a:ea typeface="Arial"/>
                <a:cs typeface="Arial"/>
              </a:defRPr>
            </a:defPPr>
            <a:lvl1pPr algn="l">
              <a:defRPr sz="1725" b="0">
                <a:solidFill>
                  <a:srgbClr val="526275"/>
                </a:solidFill>
                <a:latin typeface="Arial"/>
                <a:ea typeface="Arial"/>
                <a:cs typeface="Arial"/>
              </a:defRPr>
            </a:lvl1pPr>
            <a:lvl2pPr algn="l">
              <a:defRPr sz="1725" b="0">
                <a:solidFill>
                  <a:srgbClr val="526275"/>
                </a:solidFill>
                <a:latin typeface="Arial"/>
                <a:ea typeface="Arial"/>
                <a:cs typeface="Arial"/>
              </a:defRPr>
            </a:lvl2pPr>
            <a:lvl3pPr algn="l">
              <a:defRPr sz="1725" b="0">
                <a:solidFill>
                  <a:srgbClr val="526275"/>
                </a:solidFill>
                <a:latin typeface="Arial"/>
                <a:ea typeface="Arial"/>
                <a:cs typeface="Arial"/>
              </a:defRPr>
            </a:lvl3pPr>
            <a:lvl4pPr algn="l">
              <a:defRPr sz="1725" b="0">
                <a:solidFill>
                  <a:srgbClr val="526275"/>
                </a:solidFill>
                <a:latin typeface="Arial"/>
                <a:ea typeface="Arial"/>
                <a:cs typeface="Arial"/>
              </a:defRPr>
            </a:lvl4pPr>
            <a:lvl5pPr algn="l">
              <a:defRPr sz="1725" b="0">
                <a:solidFill>
                  <a:srgbClr val="526275"/>
                </a:solidFill>
                <a:latin typeface="Arial"/>
                <a:ea typeface="Arial"/>
                <a:cs typeface="Arial"/>
              </a:defRPr>
            </a:lvl5pPr>
            <a:lvl6pPr algn="l">
              <a:defRPr sz="1725" b="0">
                <a:solidFill>
                  <a:srgbClr val="526275"/>
                </a:solidFill>
                <a:latin typeface="Arial"/>
                <a:ea typeface="Arial"/>
                <a:cs typeface="Arial"/>
              </a:defRPr>
            </a:lvl6pPr>
            <a:lvl7pPr algn="l">
              <a:defRPr sz="1725" b="0">
                <a:solidFill>
                  <a:srgbClr val="526275"/>
                </a:solidFill>
                <a:latin typeface="Arial"/>
                <a:ea typeface="Arial"/>
                <a:cs typeface="Arial"/>
              </a:defRPr>
            </a:lvl7pPr>
            <a:lvl8pPr algn="l">
              <a:defRPr sz="1725" b="0">
                <a:solidFill>
                  <a:srgbClr val="526275"/>
                </a:solidFill>
                <a:latin typeface="Arial"/>
                <a:ea typeface="Arial"/>
                <a:cs typeface="Arial"/>
              </a:defRPr>
            </a:lvl8pPr>
            <a:lvl9pPr algn="l">
              <a:defRPr sz="1725" b="0">
                <a:solidFill>
                  <a:srgbClr val="526275"/>
                </a:solidFill>
                <a:latin typeface="Arial"/>
                <a:ea typeface="Arial"/>
                <a:cs typeface="Arial"/>
              </a:defRPr>
            </a:lvl9pPr>
          </a:lstStyle>
          <a:p xmlns:a="http://schemas.openxmlformats.org/drawingml/2006/main">
            <a:pPr algn="l">
              <a:defRPr sz="1725" b="0">
                <a:solidFill>
                  <a:srgbClr val="526275"/>
                </a:solidFill>
                <a:latin typeface="Arial"/>
                <a:ea typeface="Arial"/>
                <a:cs typeface="Arial"/>
              </a:defRPr>
            </a:pPr>
            <a:r>
              <a:rPr sz="1725" b="0">
                <a:solidFill>
                  <a:srgbClr val="526275"/>
                </a:solidFill>
                <a:latin typeface="Arial"/>
                <a:ea typeface="Arial"/>
                <a:cs typeface="Arial"/>
              </a:rPr>
              <a:t>Insert reviewed figures, units and source data.</a:t>
            </a:r>
          </a:p>
        </p:txBody>
      </p:sp>
      <p:sp>
        <p:nvSpPr>
          <p:cNvPr id="13" name="Interpretation">
            <a:extLst xmlns:a="http://schemas.openxmlformats.org/drawingml/2006/main">
              <a:ext uri="{FF2B5EF4-FFF2-40B4-BE49-F238E27FC236}">
                <a16:creationId xmlns:a16="http://schemas.microsoft.com/office/drawing/2014/main" id="{BF00360B-4801-4545-880D-F36078B50CD9}"/>
              </a:ext>
            </a:extLst>
          </p:cNvPr>
          <p:cNvSpPr>
            <a:spLocks xmlns:a="http://schemas.openxmlformats.org/drawingml/2006/main" noGrp="1"/>
          </p:cNvSpPr>
          <p:nvPr/>
        </p:nvSpPr>
        <p:spPr>
          <a:xfrm xmlns:a="http://schemas.openxmlformats.org/drawingml/2006/main">
            <a:off x="571500" y="5095875"/>
            <a:ext cx="5191125" cy="419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025" b="1">
                <a:solidFill>
                  <a:srgbClr val="172B42"/>
                </a:solidFill>
                <a:latin typeface="Arial"/>
                <a:ea typeface="Arial"/>
                <a:cs typeface="Arial"/>
              </a:defRPr>
            </a:defPPr>
            <a:lvl1pPr algn="l">
              <a:defRPr sz="2025" b="1">
                <a:solidFill>
                  <a:srgbClr val="172B42"/>
                </a:solidFill>
                <a:latin typeface="Arial"/>
                <a:ea typeface="Arial"/>
                <a:cs typeface="Arial"/>
              </a:defRPr>
            </a:lvl1pPr>
            <a:lvl2pPr algn="l">
              <a:defRPr sz="2025" b="1">
                <a:solidFill>
                  <a:srgbClr val="172B42"/>
                </a:solidFill>
                <a:latin typeface="Arial"/>
                <a:ea typeface="Arial"/>
                <a:cs typeface="Arial"/>
              </a:defRPr>
            </a:lvl2pPr>
            <a:lvl3pPr algn="l">
              <a:defRPr sz="2025" b="1">
                <a:solidFill>
                  <a:srgbClr val="172B42"/>
                </a:solidFill>
                <a:latin typeface="Arial"/>
                <a:ea typeface="Arial"/>
                <a:cs typeface="Arial"/>
              </a:defRPr>
            </a:lvl3pPr>
            <a:lvl4pPr algn="l">
              <a:defRPr sz="2025" b="1">
                <a:solidFill>
                  <a:srgbClr val="172B42"/>
                </a:solidFill>
                <a:latin typeface="Arial"/>
                <a:ea typeface="Arial"/>
                <a:cs typeface="Arial"/>
              </a:defRPr>
            </a:lvl4pPr>
            <a:lvl5pPr algn="l">
              <a:defRPr sz="2025" b="1">
                <a:solidFill>
                  <a:srgbClr val="172B42"/>
                </a:solidFill>
                <a:latin typeface="Arial"/>
                <a:ea typeface="Arial"/>
                <a:cs typeface="Arial"/>
              </a:defRPr>
            </a:lvl5pPr>
            <a:lvl6pPr algn="l">
              <a:defRPr sz="2025" b="1">
                <a:solidFill>
                  <a:srgbClr val="172B42"/>
                </a:solidFill>
                <a:latin typeface="Arial"/>
                <a:ea typeface="Arial"/>
                <a:cs typeface="Arial"/>
              </a:defRPr>
            </a:lvl6pPr>
            <a:lvl7pPr algn="l">
              <a:defRPr sz="2025" b="1">
                <a:solidFill>
                  <a:srgbClr val="172B42"/>
                </a:solidFill>
                <a:latin typeface="Arial"/>
                <a:ea typeface="Arial"/>
                <a:cs typeface="Arial"/>
              </a:defRPr>
            </a:lvl7pPr>
            <a:lvl8pPr algn="l">
              <a:defRPr sz="2025" b="1">
                <a:solidFill>
                  <a:srgbClr val="172B42"/>
                </a:solidFill>
                <a:latin typeface="Arial"/>
                <a:ea typeface="Arial"/>
                <a:cs typeface="Arial"/>
              </a:defRPr>
            </a:lvl8pPr>
            <a:lvl9pPr algn="l">
              <a:defRPr sz="2025" b="1">
                <a:solidFill>
                  <a:srgbClr val="172B42"/>
                </a:solidFill>
                <a:latin typeface="Arial"/>
                <a:ea typeface="Arial"/>
                <a:cs typeface="Arial"/>
              </a:defRPr>
            </a:lvl9pPr>
          </a:lstStyle>
          <a:p xmlns:a="http://schemas.openxmlformats.org/drawingml/2006/main">
            <a:pPr algn="l">
              <a:defRPr sz="2025" b="1">
                <a:solidFill>
                  <a:srgbClr val="172B42"/>
                </a:solidFill>
                <a:latin typeface="Arial"/>
                <a:ea typeface="Arial"/>
                <a:cs typeface="Arial"/>
              </a:defRPr>
            </a:pPr>
            <a:r>
              <a:rPr sz="2025" b="1">
                <a:solidFill>
                  <a:srgbClr val="172B42"/>
                </a:solidFill>
                <a:latin typeface="Arial"/>
                <a:ea typeface="Arial"/>
                <a:cs typeface="Arial"/>
              </a:rPr>
              <a:t>Interpretation</a:t>
            </a:r>
          </a:p>
        </p:txBody>
      </p:sp>
      <p:sp>
        <p:nvSpPr>
          <p:cNvPr id="14" name="Explain what the evidence supports.">
            <a:extLst xmlns:a="http://schemas.openxmlformats.org/drawingml/2006/main">
              <a:ext uri="{FF2B5EF4-FFF2-40B4-BE49-F238E27FC236}">
                <a16:creationId xmlns:a16="http://schemas.microsoft.com/office/drawing/2014/main" id="{8E2DD38E-7710-4C08-AB37-7B8D1DB83FA6}"/>
              </a:ext>
            </a:extLst>
          </p:cNvPr>
          <p:cNvSpPr>
            <a:spLocks xmlns:a="http://schemas.openxmlformats.org/drawingml/2006/main" noGrp="1"/>
          </p:cNvSpPr>
          <p:nvPr/>
        </p:nvSpPr>
        <p:spPr>
          <a:xfrm xmlns:a="http://schemas.openxmlformats.org/drawingml/2006/main">
            <a:off x="571500" y="5562600"/>
            <a:ext cx="5191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650" b="0">
                <a:solidFill>
                  <a:srgbClr val="526275"/>
                </a:solidFill>
                <a:latin typeface="Arial"/>
                <a:ea typeface="Arial"/>
                <a:cs typeface="Arial"/>
              </a:defRPr>
            </a:defPPr>
            <a:lvl1pPr algn="l">
              <a:defRPr sz="1650" b="0">
                <a:solidFill>
                  <a:srgbClr val="526275"/>
                </a:solidFill>
                <a:latin typeface="Arial"/>
                <a:ea typeface="Arial"/>
                <a:cs typeface="Arial"/>
              </a:defRPr>
            </a:lvl1pPr>
            <a:lvl2pPr algn="l">
              <a:defRPr sz="1650" b="0">
                <a:solidFill>
                  <a:srgbClr val="526275"/>
                </a:solidFill>
                <a:latin typeface="Arial"/>
                <a:ea typeface="Arial"/>
                <a:cs typeface="Arial"/>
              </a:defRPr>
            </a:lvl2pPr>
            <a:lvl3pPr algn="l">
              <a:defRPr sz="1650" b="0">
                <a:solidFill>
                  <a:srgbClr val="526275"/>
                </a:solidFill>
                <a:latin typeface="Arial"/>
                <a:ea typeface="Arial"/>
                <a:cs typeface="Arial"/>
              </a:defRPr>
            </a:lvl3pPr>
            <a:lvl4pPr algn="l">
              <a:defRPr sz="1650" b="0">
                <a:solidFill>
                  <a:srgbClr val="526275"/>
                </a:solidFill>
                <a:latin typeface="Arial"/>
                <a:ea typeface="Arial"/>
                <a:cs typeface="Arial"/>
              </a:defRPr>
            </a:lvl4pPr>
            <a:lvl5pPr algn="l">
              <a:defRPr sz="1650" b="0">
                <a:solidFill>
                  <a:srgbClr val="526275"/>
                </a:solidFill>
                <a:latin typeface="Arial"/>
                <a:ea typeface="Arial"/>
                <a:cs typeface="Arial"/>
              </a:defRPr>
            </a:lvl5pPr>
            <a:lvl6pPr algn="l">
              <a:defRPr sz="1650" b="0">
                <a:solidFill>
                  <a:srgbClr val="526275"/>
                </a:solidFill>
                <a:latin typeface="Arial"/>
                <a:ea typeface="Arial"/>
                <a:cs typeface="Arial"/>
              </a:defRPr>
            </a:lvl6pPr>
            <a:lvl7pPr algn="l">
              <a:defRPr sz="1650" b="0">
                <a:solidFill>
                  <a:srgbClr val="526275"/>
                </a:solidFill>
                <a:latin typeface="Arial"/>
                <a:ea typeface="Arial"/>
                <a:cs typeface="Arial"/>
              </a:defRPr>
            </a:lvl7pPr>
            <a:lvl8pPr algn="l">
              <a:defRPr sz="1650" b="0">
                <a:solidFill>
                  <a:srgbClr val="526275"/>
                </a:solidFill>
                <a:latin typeface="Arial"/>
                <a:ea typeface="Arial"/>
                <a:cs typeface="Arial"/>
              </a:defRPr>
            </a:lvl8pPr>
            <a:lvl9pPr algn="l">
              <a:defRPr sz="1650" b="0">
                <a:solidFill>
                  <a:srgbClr val="526275"/>
                </a:solidFill>
                <a:latin typeface="Arial"/>
                <a:ea typeface="Arial"/>
                <a:cs typeface="Arial"/>
              </a:defRPr>
            </a:lvl9pPr>
          </a:lstStyle>
          <a:p xmlns:a="http://schemas.openxmlformats.org/drawingml/2006/main">
            <a:pPr algn="l">
              <a:defRPr sz="1650" b="0">
                <a:solidFill>
                  <a:srgbClr val="526275"/>
                </a:solidFill>
                <a:latin typeface="Arial"/>
                <a:ea typeface="Arial"/>
                <a:cs typeface="Arial"/>
              </a:defRPr>
            </a:pPr>
            <a:r>
              <a:rPr sz="1650" b="0">
                <a:solidFill>
                  <a:srgbClr val="526275"/>
                </a:solidFill>
                <a:latin typeface="Arial"/>
                <a:ea typeface="Arial"/>
                <a:cs typeface="Arial"/>
              </a:rPr>
              <a:t>Explain what the evidence supports.</a:t>
            </a:r>
          </a:p>
        </p:txBody>
      </p:sp>
      <p:sp>
        <p:nvSpPr>
          <p:cNvPr id="15" name="References">
            <a:extLst xmlns:a="http://schemas.openxmlformats.org/drawingml/2006/main">
              <a:ext uri="{FF2B5EF4-FFF2-40B4-BE49-F238E27FC236}">
                <a16:creationId xmlns:a16="http://schemas.microsoft.com/office/drawing/2014/main" id="{F69D1D95-070B-49DB-915C-16E3523242F4}"/>
              </a:ext>
            </a:extLst>
          </p:cNvPr>
          <p:cNvSpPr>
            <a:spLocks xmlns:a="http://schemas.openxmlformats.org/drawingml/2006/main" noGrp="1"/>
          </p:cNvSpPr>
          <p:nvPr/>
        </p:nvSpPr>
        <p:spPr>
          <a:xfrm xmlns:a="http://schemas.openxmlformats.org/drawingml/2006/main">
            <a:off x="6381750" y="5095875"/>
            <a:ext cx="5191125" cy="419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025" b="1">
                <a:solidFill>
                  <a:srgbClr val="172B42"/>
                </a:solidFill>
                <a:latin typeface="Arial"/>
                <a:ea typeface="Arial"/>
                <a:cs typeface="Arial"/>
              </a:defRPr>
            </a:defPPr>
            <a:lvl1pPr algn="l">
              <a:defRPr sz="2025" b="1">
                <a:solidFill>
                  <a:srgbClr val="172B42"/>
                </a:solidFill>
                <a:latin typeface="Arial"/>
                <a:ea typeface="Arial"/>
                <a:cs typeface="Arial"/>
              </a:defRPr>
            </a:lvl1pPr>
            <a:lvl2pPr algn="l">
              <a:defRPr sz="2025" b="1">
                <a:solidFill>
                  <a:srgbClr val="172B42"/>
                </a:solidFill>
                <a:latin typeface="Arial"/>
                <a:ea typeface="Arial"/>
                <a:cs typeface="Arial"/>
              </a:defRPr>
            </a:lvl2pPr>
            <a:lvl3pPr algn="l">
              <a:defRPr sz="2025" b="1">
                <a:solidFill>
                  <a:srgbClr val="172B42"/>
                </a:solidFill>
                <a:latin typeface="Arial"/>
                <a:ea typeface="Arial"/>
                <a:cs typeface="Arial"/>
              </a:defRPr>
            </a:lvl3pPr>
            <a:lvl4pPr algn="l">
              <a:defRPr sz="2025" b="1">
                <a:solidFill>
                  <a:srgbClr val="172B42"/>
                </a:solidFill>
                <a:latin typeface="Arial"/>
                <a:ea typeface="Arial"/>
                <a:cs typeface="Arial"/>
              </a:defRPr>
            </a:lvl4pPr>
            <a:lvl5pPr algn="l">
              <a:defRPr sz="2025" b="1">
                <a:solidFill>
                  <a:srgbClr val="172B42"/>
                </a:solidFill>
                <a:latin typeface="Arial"/>
                <a:ea typeface="Arial"/>
                <a:cs typeface="Arial"/>
              </a:defRPr>
            </a:lvl5pPr>
            <a:lvl6pPr algn="l">
              <a:defRPr sz="2025" b="1">
                <a:solidFill>
                  <a:srgbClr val="172B42"/>
                </a:solidFill>
                <a:latin typeface="Arial"/>
                <a:ea typeface="Arial"/>
                <a:cs typeface="Arial"/>
              </a:defRPr>
            </a:lvl6pPr>
            <a:lvl7pPr algn="l">
              <a:defRPr sz="2025" b="1">
                <a:solidFill>
                  <a:srgbClr val="172B42"/>
                </a:solidFill>
                <a:latin typeface="Arial"/>
                <a:ea typeface="Arial"/>
                <a:cs typeface="Arial"/>
              </a:defRPr>
            </a:lvl7pPr>
            <a:lvl8pPr algn="l">
              <a:defRPr sz="2025" b="1">
                <a:solidFill>
                  <a:srgbClr val="172B42"/>
                </a:solidFill>
                <a:latin typeface="Arial"/>
                <a:ea typeface="Arial"/>
                <a:cs typeface="Arial"/>
              </a:defRPr>
            </a:lvl8pPr>
            <a:lvl9pPr algn="l">
              <a:defRPr sz="2025" b="1">
                <a:solidFill>
                  <a:srgbClr val="172B42"/>
                </a:solidFill>
                <a:latin typeface="Arial"/>
                <a:ea typeface="Arial"/>
                <a:cs typeface="Arial"/>
              </a:defRPr>
            </a:lvl9pPr>
          </a:lstStyle>
          <a:p xmlns:a="http://schemas.openxmlformats.org/drawingml/2006/main">
            <a:pPr algn="l">
              <a:defRPr sz="2025" b="1">
                <a:solidFill>
                  <a:srgbClr val="172B42"/>
                </a:solidFill>
                <a:latin typeface="Arial"/>
                <a:ea typeface="Arial"/>
                <a:cs typeface="Arial"/>
              </a:defRPr>
            </a:pPr>
            <a:r>
              <a:rPr sz="2025" b="1">
                <a:solidFill>
                  <a:srgbClr val="172B42"/>
                </a:solidFill>
                <a:latin typeface="Arial"/>
                <a:ea typeface="Arial"/>
                <a:cs typeface="Arial"/>
              </a:rPr>
              <a:t>References</a:t>
            </a:r>
          </a:p>
        </p:txBody>
      </p:sp>
      <p:sp>
        <p:nvSpPr>
          <p:cNvPr id="16" name="List sources, acknowledgments and contact inf">
            <a:extLst xmlns:a="http://schemas.openxmlformats.org/drawingml/2006/main">
              <a:ext uri="{FF2B5EF4-FFF2-40B4-BE49-F238E27FC236}">
                <a16:creationId xmlns:a16="http://schemas.microsoft.com/office/drawing/2014/main" id="{E6B0C3C9-FE16-40BB-876B-5ED71A9C8C64}"/>
              </a:ext>
            </a:extLst>
          </p:cNvPr>
          <p:cNvSpPr>
            <a:spLocks xmlns:a="http://schemas.openxmlformats.org/drawingml/2006/main" noGrp="1"/>
          </p:cNvSpPr>
          <p:nvPr/>
        </p:nvSpPr>
        <p:spPr>
          <a:xfrm xmlns:a="http://schemas.openxmlformats.org/drawingml/2006/main">
            <a:off x="6381750" y="5562600"/>
            <a:ext cx="5191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650" b="0">
                <a:solidFill>
                  <a:srgbClr val="526275"/>
                </a:solidFill>
                <a:latin typeface="Arial"/>
                <a:ea typeface="Arial"/>
                <a:cs typeface="Arial"/>
              </a:defRPr>
            </a:defPPr>
            <a:lvl1pPr algn="l">
              <a:defRPr sz="1650" b="0">
                <a:solidFill>
                  <a:srgbClr val="526275"/>
                </a:solidFill>
                <a:latin typeface="Arial"/>
                <a:ea typeface="Arial"/>
                <a:cs typeface="Arial"/>
              </a:defRPr>
            </a:lvl1pPr>
            <a:lvl2pPr algn="l">
              <a:defRPr sz="1650" b="0">
                <a:solidFill>
                  <a:srgbClr val="526275"/>
                </a:solidFill>
                <a:latin typeface="Arial"/>
                <a:ea typeface="Arial"/>
                <a:cs typeface="Arial"/>
              </a:defRPr>
            </a:lvl2pPr>
            <a:lvl3pPr algn="l">
              <a:defRPr sz="1650" b="0">
                <a:solidFill>
                  <a:srgbClr val="526275"/>
                </a:solidFill>
                <a:latin typeface="Arial"/>
                <a:ea typeface="Arial"/>
                <a:cs typeface="Arial"/>
              </a:defRPr>
            </a:lvl3pPr>
            <a:lvl4pPr algn="l">
              <a:defRPr sz="1650" b="0">
                <a:solidFill>
                  <a:srgbClr val="526275"/>
                </a:solidFill>
                <a:latin typeface="Arial"/>
                <a:ea typeface="Arial"/>
                <a:cs typeface="Arial"/>
              </a:defRPr>
            </a:lvl4pPr>
            <a:lvl5pPr algn="l">
              <a:defRPr sz="1650" b="0">
                <a:solidFill>
                  <a:srgbClr val="526275"/>
                </a:solidFill>
                <a:latin typeface="Arial"/>
                <a:ea typeface="Arial"/>
                <a:cs typeface="Arial"/>
              </a:defRPr>
            </a:lvl5pPr>
            <a:lvl6pPr algn="l">
              <a:defRPr sz="1650" b="0">
                <a:solidFill>
                  <a:srgbClr val="526275"/>
                </a:solidFill>
                <a:latin typeface="Arial"/>
                <a:ea typeface="Arial"/>
                <a:cs typeface="Arial"/>
              </a:defRPr>
            </a:lvl6pPr>
            <a:lvl7pPr algn="l">
              <a:defRPr sz="1650" b="0">
                <a:solidFill>
                  <a:srgbClr val="526275"/>
                </a:solidFill>
                <a:latin typeface="Arial"/>
                <a:ea typeface="Arial"/>
                <a:cs typeface="Arial"/>
              </a:defRPr>
            </a:lvl7pPr>
            <a:lvl8pPr algn="l">
              <a:defRPr sz="1650" b="0">
                <a:solidFill>
                  <a:srgbClr val="526275"/>
                </a:solidFill>
                <a:latin typeface="Arial"/>
                <a:ea typeface="Arial"/>
                <a:cs typeface="Arial"/>
              </a:defRPr>
            </a:lvl8pPr>
            <a:lvl9pPr algn="l">
              <a:defRPr sz="1650" b="0">
                <a:solidFill>
                  <a:srgbClr val="526275"/>
                </a:solidFill>
                <a:latin typeface="Arial"/>
                <a:ea typeface="Arial"/>
                <a:cs typeface="Arial"/>
              </a:defRPr>
            </a:lvl9pPr>
          </a:lstStyle>
          <a:p xmlns:a="http://schemas.openxmlformats.org/drawingml/2006/main">
            <a:pPr algn="l">
              <a:defRPr sz="1650" b="0">
                <a:solidFill>
                  <a:srgbClr val="526275"/>
                </a:solidFill>
                <a:latin typeface="Arial"/>
                <a:ea typeface="Arial"/>
                <a:cs typeface="Arial"/>
              </a:defRPr>
            </a:pPr>
            <a:r>
              <a:rPr sz="1650" b="0">
                <a:solidFill>
                  <a:srgbClr val="526275"/>
                </a:solidFill>
                <a:latin typeface="Arial"/>
                <a:ea typeface="Arial"/>
                <a:cs typeface="Arial"/>
              </a:rPr>
              <a:t>List sources, acknowledgments and contact information.</a:t>
            </a:r>
          </a:p>
        </p:txBody>
      </p:sp>
    </p:spTree>
    <p:extLst>
      <p:ext uri="{BB962C8B-B14F-4D97-AF65-F5344CB8AC3E}">
        <p14:creationId xmlns:p14="http://schemas.microsoft.com/office/powerpoint/2010/main" val="2095162187"/>
      </p:ext>
    </p:extLst>
  </p:cSld>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2026-10-29T17:40:22.2150000Z</dcterms:created>
  <dcterms:modified xsi:type="dcterms:W3CDTF">2026-10-29T17:40:22.2150000Z</dcterms:modified>
</coreProperties>
</file>