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caad87f6a6841ee" /><Relationship Type="http://schemas.openxmlformats.org/officeDocument/2006/relationships/extended-properties" Target="/docProps/app.xml" Id="Rbe9b9cb4ebbb4639" /><Relationship Type="http://schemas.openxmlformats.org/officeDocument/2006/relationships/officeDocument" Target="/ppt/presentation.xml" Id="Rba242e5012b148be" /></Relationships>
</file>

<file path=ppt/presentation.xml><?xml version="1.0" encoding="utf-8"?>
<p:presentation xmlns:p="http://schemas.openxmlformats.org/presentationml/2006/main">
  <p:sldMasterIdLst>
    <p:sldMasterId xmlns:r="http://schemas.openxmlformats.org/officeDocument/2006/relationships" id="2147483648" r:id="R7387463bebee432d"/>
  </p:sldMasterIdLst>
  <p:notesMasterIdLst>
    <p:notesMasterId xmlns:r="http://schemas.openxmlformats.org/officeDocument/2006/relationships" r:id="R8e90fd5cd0044813"/>
  </p:notesMasterIdLst>
  <p:sldIdLst>
    <p:sldId xmlns:r="http://schemas.openxmlformats.org/officeDocument/2006/relationships" id="256" r:id="R1df5b8ffcc5e490c"/>
    <p:sldId xmlns:r="http://schemas.openxmlformats.org/officeDocument/2006/relationships" id="257" r:id="Rc3d825bf33b74b24"/>
    <p:sldId xmlns:r="http://schemas.openxmlformats.org/officeDocument/2006/relationships" id="258" r:id="Re26a3f91e1324ff0"/>
    <p:sldId xmlns:r="http://schemas.openxmlformats.org/officeDocument/2006/relationships" id="259" r:id="R9375ec13700b476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e6a0278ff36413b" /><Relationship Type="http://schemas.openxmlformats.org/officeDocument/2006/relationships/slideMaster" Target="/ppt/slideMasters/slideMaster1.xml" Id="R7387463bebee432d" /><Relationship Type="http://schemas.openxmlformats.org/officeDocument/2006/relationships/notesMaster" Target="/ppt/notesMasters/notesMaster1.xml" Id="R8e90fd5cd0044813" /><Relationship Type="http://schemas.openxmlformats.org/officeDocument/2006/relationships/presProps" Target="/ppt/presProps.xml" Id="R3c74f7e61e574e93" /><Relationship Type="http://schemas.openxmlformats.org/officeDocument/2006/relationships/tableStyles" Target="/ppt/tableStyles.xml" Id="R3d09042d152f46a2" /><Relationship Type="http://schemas.openxmlformats.org/officeDocument/2006/relationships/slide" Target="/ppt/slides/slide1.xml" Id="R1df5b8ffcc5e490c" /><Relationship Type="http://schemas.openxmlformats.org/officeDocument/2006/relationships/slide" Target="/ppt/slides/slide2.xml" Id="Rc3d825bf33b74b24" /><Relationship Type="http://schemas.openxmlformats.org/officeDocument/2006/relationships/slide" Target="/ppt/slides/slide3.xml" Id="Re26a3f91e1324ff0" /><Relationship Type="http://schemas.openxmlformats.org/officeDocument/2006/relationships/slide" Target="/ppt/slides/slide4.xml" Id="R9375ec13700b476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8097675692241a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2d6e978a8894465" /><Relationship Type="http://schemas.openxmlformats.org/officeDocument/2006/relationships/notesMaster" Target="/ppt/notesMasters/notesMaster1.xml" Id="R9cc8b8d56cad45e3" /></Relationships>
</file>

<file path=ppt/notesSlides/_rels/notesSlide2.xml.rels>&#65279;<?xml version="1.0" encoding="utf-8"?><Relationships xmlns="http://schemas.openxmlformats.org/package/2006/relationships"><Relationship Type="http://schemas.openxmlformats.org/officeDocument/2006/relationships/slide" Target="/ppt/slides/slide2.xml" Id="R89cefe335ed147a8" /><Relationship Type="http://schemas.openxmlformats.org/officeDocument/2006/relationships/notesMaster" Target="/ppt/notesMasters/notesMaster1.xml" Id="R69a56f354ee24feb" /></Relationships>
</file>

<file path=ppt/notesSlides/_rels/notesSlide3.xml.rels>&#65279;<?xml version="1.0" encoding="utf-8"?><Relationships xmlns="http://schemas.openxmlformats.org/package/2006/relationships"><Relationship Type="http://schemas.openxmlformats.org/officeDocument/2006/relationships/slide" Target="/ppt/slides/slide3.xml" Id="Rc7128033d1dc4130" /><Relationship Type="http://schemas.openxmlformats.org/officeDocument/2006/relationships/notesMaster" Target="/ppt/notesMasters/notesMaster1.xml" Id="R4f8201c861e1452b" /></Relationships>
</file>

<file path=ppt/notesSlides/_rels/notesSlide4.xml.rels>&#65279;<?xml version="1.0" encoding="utf-8"?><Relationships xmlns="http://schemas.openxmlformats.org/package/2006/relationships"><Relationship Type="http://schemas.openxmlformats.org/officeDocument/2006/relationships/slide" Target="/ppt/slides/slide4.xml" Id="R976855a3df7a489d" /><Relationship Type="http://schemas.openxmlformats.org/officeDocument/2006/relationships/notesMaster" Target="/ppt/notesMasters/notesMaster1.xml" Id="Rc8fc73b84b104bd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c8594078876426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686e0fdd6fd475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b9a475ef6a041b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5695490d29f0403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96bfc14d44f49c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58b724441e4477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86F57B0-B6A2-439F-A35D-C35A81BFA19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5A4E338-8D85-4F82-865A-CF868614142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7198516-403F-4B10-AE00-4911F1639717}"/>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4AFD086-935D-4457-BA16-27276D81BBD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052F506-AF99-4F47-97B9-6F831B2D97F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DBDB3C5-5FFA-4F8B-8F08-EBEF0244198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20ABE27-81B3-4E9E-86AD-B7D2A783A7A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CAE5636-6BAC-45B7-B8C2-9C679F4A9A7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5C158F4-4AFD-4086-BB29-1BD11384AEA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C57332C-E6E4-4455-8D43-519AE6FEC76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ff3c59061aa4de0" /><Relationship Type="http://schemas.openxmlformats.org/officeDocument/2006/relationships/slideLayout" Target="/ppt/slideLayouts/slideLayout1.xml" Id="R6baf2c1f3b614fbe" /><Relationship Type="http://schemas.openxmlformats.org/officeDocument/2006/relationships/slideLayout" Target="/ppt/slideLayouts/slideLayout2.xml" Id="R25aa55df229d4882" /><Relationship Type="http://schemas.openxmlformats.org/officeDocument/2006/relationships/slideLayout" Target="/ppt/slideLayouts/slideLayout3.xml" Id="R5b80fc541acd4133" /><Relationship Type="http://schemas.openxmlformats.org/officeDocument/2006/relationships/slideLayout" Target="/ppt/slideLayouts/slideLayout4.xml" Id="Rf3418b0a0fec406f" /><Relationship Type="http://schemas.openxmlformats.org/officeDocument/2006/relationships/slideLayout" Target="/ppt/slideLayouts/slideLayout5.xml" Id="Ra2215580085d41c5" /><Relationship Type="http://schemas.openxmlformats.org/officeDocument/2006/relationships/slideLayout" Target="/ppt/slideLayouts/slideLayout6.xml" Id="Rec7f794800ac414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baf2c1f3b614fbe"/>
    <p:sldLayoutId xmlns:r="http://schemas.openxmlformats.org/officeDocument/2006/relationships" id="2147483650" r:id="R25aa55df229d4882"/>
    <p:sldLayoutId xmlns:r="http://schemas.openxmlformats.org/officeDocument/2006/relationships" id="2147483651" r:id="R5b80fc541acd4133"/>
    <p:sldLayoutId xmlns:r="http://schemas.openxmlformats.org/officeDocument/2006/relationships" id="2147483652" r:id="Rf3418b0a0fec406f"/>
    <p:sldLayoutId xmlns:r="http://schemas.openxmlformats.org/officeDocument/2006/relationships" id="2147483653" r:id="Ra2215580085d41c5"/>
    <p:sldLayoutId xmlns:r="http://schemas.openxmlformats.org/officeDocument/2006/relationships" id="2147483654" r:id="Rec7f794800ac414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fd11f5548b748cd" /><Relationship Type="http://schemas.openxmlformats.org/officeDocument/2006/relationships/notesSlide" Target="/ppt/notesSlides/notesSlide1.xml" Id="R966600ab9994452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a4c295ad4da4d06" /><Relationship Type="http://schemas.openxmlformats.org/officeDocument/2006/relationships/notesSlide" Target="/ppt/notesSlides/notesSlide2.xml" Id="Rbb4075d82d1a443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aff9147b9784f7a" /><Relationship Type="http://schemas.openxmlformats.org/officeDocument/2006/relationships/notesSlide" Target="/ppt/notesSlides/notesSlide3.xml" Id="R3a0a5e2649ca43b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d5724dbb3914ac8" /><Relationship Type="http://schemas.openxmlformats.org/officeDocument/2006/relationships/notesSlide" Target="/ppt/notesSlides/notesSlide4.xml" Id="R8bae8c83948948d4"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Slide Master">
            <a:extLst xmlns:a="http://schemas.openxmlformats.org/drawingml/2006/main">
              <a:ext uri="{FF2B5EF4-FFF2-40B4-BE49-F238E27FC236}">
                <a16:creationId xmlns:a16="http://schemas.microsoft.com/office/drawing/2014/main" id="{327841A4-1391-49E5-9081-7D839E38CE09}"/>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Slide Master</a:t>
            </a:r>
          </a:p>
        </p:txBody>
      </p:sp>
      <p:sp>
        <p:nvSpPr>
          <p:cNvPr id="2" name="Use master layouts in WPS Presentation to mai">
            <a:extLst xmlns:a="http://schemas.openxmlformats.org/drawingml/2006/main">
              <a:ext uri="{FF2B5EF4-FFF2-40B4-BE49-F238E27FC236}">
                <a16:creationId xmlns:a16="http://schemas.microsoft.com/office/drawing/2014/main" id="{2102D1C0-DFFA-4962-882E-864FCDEBCB46}"/>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Use master layouts in WPS Presentation to maintain recurring typography and placement. Test the changes on representative slides before applying them across a deck.</a:t>
            </a:r>
          </a:p>
        </p:txBody>
      </p:sp>
      <p:sp>
        <p:nvSpPr>
          <p:cNvPr id="3" name="English editable presentation starter">
            <a:extLst xmlns:a="http://schemas.openxmlformats.org/drawingml/2006/main">
              <a:ext uri="{FF2B5EF4-FFF2-40B4-BE49-F238E27FC236}">
                <a16:creationId xmlns:a16="http://schemas.microsoft.com/office/drawing/2014/main" id="{A386961B-679C-45B3-B906-198BFC8CA63C}"/>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54279809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 layout">
            <a:extLst xmlns:a="http://schemas.openxmlformats.org/drawingml/2006/main">
              <a:ext uri="{FF2B5EF4-FFF2-40B4-BE49-F238E27FC236}">
                <a16:creationId xmlns:a16="http://schemas.microsoft.com/office/drawing/2014/main" id="{3FBA5E8B-02F5-4E57-9E4C-7D0BACCC90AF}"/>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Title layout</a:t>
            </a:r>
          </a:p>
        </p:txBody>
      </p:sp>
      <p:sp>
        <p:nvSpPr>
          <p:cNvPr id="2" name="Set a consistent title position and type styl">
            <a:extLst xmlns:a="http://schemas.openxmlformats.org/drawingml/2006/main">
              <a:ext uri="{FF2B5EF4-FFF2-40B4-BE49-F238E27FC236}">
                <a16:creationId xmlns:a16="http://schemas.microsoft.com/office/drawing/2014/main" id="{12727819-50A2-4979-AB4D-7837D2CDACE2}"/>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Set a consistent title position and type style.</a:t>
            </a:r>
          </a:p>
        </p:txBody>
      </p:sp>
      <p:sp>
        <p:nvSpPr>
          <p:cNvPr id="3" name="English editable starter. Replace prompts wit">
            <a:extLst xmlns:a="http://schemas.openxmlformats.org/drawingml/2006/main">
              <a:ext uri="{FF2B5EF4-FFF2-40B4-BE49-F238E27FC236}">
                <a16:creationId xmlns:a16="http://schemas.microsoft.com/office/drawing/2014/main" id="{01752557-5756-4C11-A383-99B0C044F0F8}"/>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C6BBC575-6CC1-4C8E-96CF-39AEE41E7E17}"/>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DBCD4BD4-A996-46DA-9240-7E6287E259FD}"/>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A72A02E5-D495-4BBB-A42A-6D5B87E32D97}"/>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47D918DC-2205-4624-91D4-E3DB4DD069B8}"/>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69848399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ntent layout">
            <a:extLst xmlns:a="http://schemas.openxmlformats.org/drawingml/2006/main">
              <a:ext uri="{FF2B5EF4-FFF2-40B4-BE49-F238E27FC236}">
                <a16:creationId xmlns:a16="http://schemas.microsoft.com/office/drawing/2014/main" id="{D061EA4F-3F63-4465-AB13-B419E3F0D587}"/>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Content layout</a:t>
            </a:r>
          </a:p>
        </p:txBody>
      </p:sp>
      <p:sp>
        <p:nvSpPr>
          <p:cNvPr id="2" name="Define the body text and content area.">
            <a:extLst xmlns:a="http://schemas.openxmlformats.org/drawingml/2006/main">
              <a:ext uri="{FF2B5EF4-FFF2-40B4-BE49-F238E27FC236}">
                <a16:creationId xmlns:a16="http://schemas.microsoft.com/office/drawing/2014/main" id="{B7FC8044-94C2-4178-889D-607DD6C765E5}"/>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Define the body text and content area.</a:t>
            </a:r>
          </a:p>
        </p:txBody>
      </p:sp>
      <p:sp>
        <p:nvSpPr>
          <p:cNvPr id="3" name="English editable starter. Replace prompts wit">
            <a:extLst xmlns:a="http://schemas.openxmlformats.org/drawingml/2006/main">
              <a:ext uri="{FF2B5EF4-FFF2-40B4-BE49-F238E27FC236}">
                <a16:creationId xmlns:a16="http://schemas.microsoft.com/office/drawing/2014/main" id="{56A846D3-29FA-4A85-9139-D6BCAA6F0572}"/>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CC030072-E576-4939-BDEC-CA919D0E547A}"/>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9083D29B-2E14-48F3-81EF-DC92360F0971}"/>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FD6BC045-4D96-4B09-8766-DE141C1F83C8}"/>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3C419321-8B64-4A9F-98AC-D35265FDEE5B}"/>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043979887"/>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losing layout">
            <a:extLst xmlns:a="http://schemas.openxmlformats.org/drawingml/2006/main">
              <a:ext uri="{FF2B5EF4-FFF2-40B4-BE49-F238E27FC236}">
                <a16:creationId xmlns:a16="http://schemas.microsoft.com/office/drawing/2014/main" id="{0BF77C8A-8F58-4777-A9AC-127627A9CD39}"/>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Closing layout</a:t>
            </a:r>
          </a:p>
        </p:txBody>
      </p:sp>
      <p:sp>
        <p:nvSpPr>
          <p:cNvPr id="2" name="Reserve space for the conclusion and next ste">
            <a:extLst xmlns:a="http://schemas.openxmlformats.org/drawingml/2006/main">
              <a:ext uri="{FF2B5EF4-FFF2-40B4-BE49-F238E27FC236}">
                <a16:creationId xmlns:a16="http://schemas.microsoft.com/office/drawing/2014/main" id="{A059B73D-B2DB-42EE-BAD9-66377C47872D}"/>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Reserve space for the conclusion and next step.</a:t>
            </a:r>
          </a:p>
        </p:txBody>
      </p:sp>
      <p:sp>
        <p:nvSpPr>
          <p:cNvPr id="3" name="English editable starter. Replace prompts wit">
            <a:extLst xmlns:a="http://schemas.openxmlformats.org/drawingml/2006/main">
              <a:ext uri="{FF2B5EF4-FFF2-40B4-BE49-F238E27FC236}">
                <a16:creationId xmlns:a16="http://schemas.microsoft.com/office/drawing/2014/main" id="{CB4D75B0-5636-4B47-BDF7-5038EECC0240}"/>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1D0816E6-9FE0-4425-A05E-EDFE0F81B6C0}"/>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7C11E39E-3FF0-4F4F-86EE-4D33D79DED8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5181079A-A880-41C0-977A-1C35D13A8BAD}"/>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1D6D1E85-8DA9-401C-8A7B-D5657D818C05}"/>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50551425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2026-10-29T17:18:26.0720000Z</dcterms:created>
  <dcterms:modified xsi:type="dcterms:W3CDTF">2026-10-29T17:18:26.0720000Z</dcterms:modified>
</coreProperties>
</file>