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182ba0eac884c2c" /><Relationship Type="http://schemas.openxmlformats.org/officeDocument/2006/relationships/extended-properties" Target="/docProps/app.xml" Id="Rfd137177a96d4335" /><Relationship Type="http://schemas.openxmlformats.org/officeDocument/2006/relationships/officeDocument" Target="/ppt/presentation.xml" Id="R2bbfde3f2b9b492c" /></Relationships>
</file>

<file path=ppt/presentation.xml><?xml version="1.0" encoding="utf-8"?>
<p:presentation xmlns:p="http://schemas.openxmlformats.org/presentationml/2006/main">
  <p:sldMasterIdLst>
    <p:sldMasterId xmlns:r="http://schemas.openxmlformats.org/officeDocument/2006/relationships" id="2147483648" r:id="R013d6bc1997c4dc8"/>
  </p:sldMasterIdLst>
  <p:notesMasterIdLst>
    <p:notesMasterId xmlns:r="http://schemas.openxmlformats.org/officeDocument/2006/relationships" r:id="R7dcccc8dacdb478c"/>
  </p:notesMasterIdLst>
  <p:sldIdLst>
    <p:sldId xmlns:r="http://schemas.openxmlformats.org/officeDocument/2006/relationships" id="256" r:id="R3eea6fe12ed742a7"/>
    <p:sldId xmlns:r="http://schemas.openxmlformats.org/officeDocument/2006/relationships" id="257" r:id="Ra6b3995a7ce04c4e"/>
    <p:sldId xmlns:r="http://schemas.openxmlformats.org/officeDocument/2006/relationships" id="258" r:id="R4fdde4586d4a462e"/>
    <p:sldId xmlns:r="http://schemas.openxmlformats.org/officeDocument/2006/relationships" id="259" r:id="Rbe91577b88dc499a"/>
    <p:sldId xmlns:r="http://schemas.openxmlformats.org/officeDocument/2006/relationships" id="260" r:id="R355d257847734eff"/>
    <p:sldId xmlns:r="http://schemas.openxmlformats.org/officeDocument/2006/relationships" id="261" r:id="R00bbe396757846d7"/>
    <p:sldId xmlns:r="http://schemas.openxmlformats.org/officeDocument/2006/relationships" id="262" r:id="R111ee365a11046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24af07b380c432e" /><Relationship Type="http://schemas.openxmlformats.org/officeDocument/2006/relationships/slideMaster" Target="/ppt/slideMasters/slideMaster1.xml" Id="R013d6bc1997c4dc8" /><Relationship Type="http://schemas.openxmlformats.org/officeDocument/2006/relationships/notesMaster" Target="/ppt/notesMasters/notesMaster1.xml" Id="R7dcccc8dacdb478c" /><Relationship Type="http://schemas.openxmlformats.org/officeDocument/2006/relationships/presProps" Target="/ppt/presProps.xml" Id="R8348c5afc32b4165" /><Relationship Type="http://schemas.openxmlformats.org/officeDocument/2006/relationships/tableStyles" Target="/ppt/tableStyles.xml" Id="Rc0830cf7958e469a" /><Relationship Type="http://schemas.openxmlformats.org/officeDocument/2006/relationships/slide" Target="/ppt/slides/slide1.xml" Id="R3eea6fe12ed742a7" /><Relationship Type="http://schemas.openxmlformats.org/officeDocument/2006/relationships/slide" Target="/ppt/slides/slide2.xml" Id="Ra6b3995a7ce04c4e" /><Relationship Type="http://schemas.openxmlformats.org/officeDocument/2006/relationships/slide" Target="/ppt/slides/slide3.xml" Id="R4fdde4586d4a462e" /><Relationship Type="http://schemas.openxmlformats.org/officeDocument/2006/relationships/slide" Target="/ppt/slides/slide4.xml" Id="Rbe91577b88dc499a" /><Relationship Type="http://schemas.openxmlformats.org/officeDocument/2006/relationships/slide" Target="/ppt/slides/slide5.xml" Id="R355d257847734eff" /><Relationship Type="http://schemas.openxmlformats.org/officeDocument/2006/relationships/slide" Target="/ppt/slides/slide6.xml" Id="R00bbe396757846d7" /><Relationship Type="http://schemas.openxmlformats.org/officeDocument/2006/relationships/slide" Target="/ppt/slides/slide7.xml" Id="R111ee365a11046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10033b4a9aa47a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cbac14c9e6142ed" /><Relationship Type="http://schemas.openxmlformats.org/officeDocument/2006/relationships/notesMaster" Target="/ppt/notesMasters/notesMaster1.xml" Id="Rd468b58c97984b5f" /></Relationships>
</file>

<file path=ppt/notesSlides/_rels/notesSlide2.xml.rels>&#65279;<?xml version="1.0" encoding="utf-8"?><Relationships xmlns="http://schemas.openxmlformats.org/package/2006/relationships"><Relationship Type="http://schemas.openxmlformats.org/officeDocument/2006/relationships/slide" Target="/ppt/slides/slide2.xml" Id="Rd972f1698b7b469f" /><Relationship Type="http://schemas.openxmlformats.org/officeDocument/2006/relationships/notesMaster" Target="/ppt/notesMasters/notesMaster1.xml" Id="R362babab1f9349cc" /></Relationships>
</file>

<file path=ppt/notesSlides/_rels/notesSlide3.xml.rels>&#65279;<?xml version="1.0" encoding="utf-8"?><Relationships xmlns="http://schemas.openxmlformats.org/package/2006/relationships"><Relationship Type="http://schemas.openxmlformats.org/officeDocument/2006/relationships/slide" Target="/ppt/slides/slide3.xml" Id="R459629315e224b01" /><Relationship Type="http://schemas.openxmlformats.org/officeDocument/2006/relationships/notesMaster" Target="/ppt/notesMasters/notesMaster1.xml" Id="R402e85507fa8439b"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5e161571d947a4" /><Relationship Type="http://schemas.openxmlformats.org/officeDocument/2006/relationships/notesMaster" Target="/ppt/notesMasters/notesMaster1.xml" Id="Re999422ff66941d8"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9a12a011d441ab" /><Relationship Type="http://schemas.openxmlformats.org/officeDocument/2006/relationships/notesMaster" Target="/ppt/notesMasters/notesMaster1.xml" Id="R61adef759d0740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23b194d4e3043e3" /><Relationship Type="http://schemas.openxmlformats.org/officeDocument/2006/relationships/notesMaster" Target="/ppt/notesMasters/notesMaster1.xml" Id="Rcb6688be462e4078" /></Relationships>
</file>

<file path=ppt/notesSlides/_rels/notesSlide7.xml.rels>&#65279;<?xml version="1.0" encoding="utf-8"?><Relationships xmlns="http://schemas.openxmlformats.org/package/2006/relationships"><Relationship Type="http://schemas.openxmlformats.org/officeDocument/2006/relationships/slide" Target="/ppt/slides/slide7.xml" Id="Rc5c7ff48b59644ba" /><Relationship Type="http://schemas.openxmlformats.org/officeDocument/2006/relationships/notesMaster" Target="/ppt/notesMasters/notesMaster1.xml" Id="R2272065f99324bc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0d4931ff5d84d6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772024c75eb473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dfe81197150462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1636d9060f64cf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aee77b5897240e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38e6f3588454a5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618F6D8-023A-43E6-8BAE-A54FBF76245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2512AAA-E0D8-4E8A-BC52-7667BE24DF2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1DF7494-E84A-4F88-BD8A-0ED330AC455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D888F14-11DC-4B2A-8F56-E9F28D0F18F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7B6FBBE-7704-4E45-864F-89FE468275F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3203E9E-39B9-4201-9159-3702A863712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7861954-A91B-4603-A4DF-E1D9CBC9266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230FD8C-9801-4A6E-993A-B3DAC07F6E3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792BF69-16BB-4E81-A25A-1AEFEFE37CF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C5477F8-02D1-4E88-BCC1-26A1BD03C4B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787d7d1de54a47" /><Relationship Type="http://schemas.openxmlformats.org/officeDocument/2006/relationships/slideLayout" Target="/ppt/slideLayouts/slideLayout1.xml" Id="R5da56253bbb6409a" /><Relationship Type="http://schemas.openxmlformats.org/officeDocument/2006/relationships/slideLayout" Target="/ppt/slideLayouts/slideLayout2.xml" Id="R09d6ab1459e04491" /><Relationship Type="http://schemas.openxmlformats.org/officeDocument/2006/relationships/slideLayout" Target="/ppt/slideLayouts/slideLayout3.xml" Id="R1d7817b4fe8c4a33" /><Relationship Type="http://schemas.openxmlformats.org/officeDocument/2006/relationships/slideLayout" Target="/ppt/slideLayouts/slideLayout4.xml" Id="R35672d4132694ae3" /><Relationship Type="http://schemas.openxmlformats.org/officeDocument/2006/relationships/slideLayout" Target="/ppt/slideLayouts/slideLayout5.xml" Id="Rdf4011d011a44558" /><Relationship Type="http://schemas.openxmlformats.org/officeDocument/2006/relationships/slideLayout" Target="/ppt/slideLayouts/slideLayout6.xml" Id="Rb16fee4d83d64a6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da56253bbb6409a"/>
    <p:sldLayoutId xmlns:r="http://schemas.openxmlformats.org/officeDocument/2006/relationships" id="2147483650" r:id="R09d6ab1459e04491"/>
    <p:sldLayoutId xmlns:r="http://schemas.openxmlformats.org/officeDocument/2006/relationships" id="2147483651" r:id="R1d7817b4fe8c4a33"/>
    <p:sldLayoutId xmlns:r="http://schemas.openxmlformats.org/officeDocument/2006/relationships" id="2147483652" r:id="R35672d4132694ae3"/>
    <p:sldLayoutId xmlns:r="http://schemas.openxmlformats.org/officeDocument/2006/relationships" id="2147483653" r:id="Rdf4011d011a44558"/>
    <p:sldLayoutId xmlns:r="http://schemas.openxmlformats.org/officeDocument/2006/relationships" id="2147483654" r:id="Rb16fee4d83d64a6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583525a0d164218" /><Relationship Type="http://schemas.openxmlformats.org/officeDocument/2006/relationships/notesSlide" Target="/ppt/notesSlides/notesSlide1.xml" Id="Rdc15dfbc367a41a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4c1fec1e5f94170" /><Relationship Type="http://schemas.openxmlformats.org/officeDocument/2006/relationships/notesSlide" Target="/ppt/notesSlides/notesSlide2.xml" Id="R8ec4ba9f61aa4d6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669bb9472d548ba" /><Relationship Type="http://schemas.openxmlformats.org/officeDocument/2006/relationships/notesSlide" Target="/ppt/notesSlides/notesSlide3.xml" Id="R2c3ec14663e346a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3ef5750044e4b27" /><Relationship Type="http://schemas.openxmlformats.org/officeDocument/2006/relationships/notesSlide" Target="/ppt/notesSlides/notesSlide4.xml" Id="Rf5b89d0a42e1490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33c9c1fa07241dd" /><Relationship Type="http://schemas.openxmlformats.org/officeDocument/2006/relationships/notesSlide" Target="/ppt/notesSlides/notesSlide5.xml" Id="R1a1e66a9901048b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eeac9c54c2c43ec" /><Relationship Type="http://schemas.openxmlformats.org/officeDocument/2006/relationships/notesSlide" Target="/ppt/notesSlides/notesSlide6.xml" Id="Ra66029c99da2465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f1a603119a74eab" /><Relationship Type="http://schemas.openxmlformats.org/officeDocument/2006/relationships/notesSlide" Target="/ppt/notesSlides/notesSlide7.xml" Id="R919dde3a3a734711"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Startup Pitch Deck">
            <a:extLst xmlns:a="http://schemas.openxmlformats.org/drawingml/2006/main">
              <a:ext uri="{FF2B5EF4-FFF2-40B4-BE49-F238E27FC236}">
                <a16:creationId xmlns:a16="http://schemas.microsoft.com/office/drawing/2014/main" id="{F8268B57-0D53-4967-9CCB-484D1F269ECA}"/>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Startup Pitch Deck</a:t>
            </a:r>
          </a:p>
        </p:txBody>
      </p:sp>
      <p:sp>
        <p:nvSpPr>
          <p:cNvPr id="2" name="Use an editable startup deck to connect a spe">
            <a:extLst xmlns:a="http://schemas.openxmlformats.org/drawingml/2006/main">
              <a:ext uri="{FF2B5EF4-FFF2-40B4-BE49-F238E27FC236}">
                <a16:creationId xmlns:a16="http://schemas.microsoft.com/office/drawing/2014/main" id="{760D5E08-CC73-4566-B094-9B1C8D74FFDA}"/>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Use an editable startup deck to connect a specific customer problem with your proposed solution and evidence. Treat untested assumptions as hypotheses, not traction.</a:t>
            </a:r>
          </a:p>
        </p:txBody>
      </p:sp>
      <p:sp>
        <p:nvSpPr>
          <p:cNvPr id="3" name="English editable presentation starter">
            <a:extLst xmlns:a="http://schemas.openxmlformats.org/drawingml/2006/main">
              <a:ext uri="{FF2B5EF4-FFF2-40B4-BE49-F238E27FC236}">
                <a16:creationId xmlns:a16="http://schemas.microsoft.com/office/drawing/2014/main" id="{E1B289BF-80A7-42DB-896F-A1BB45FEA0A9}"/>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90007333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ustomer problem">
            <a:extLst xmlns:a="http://schemas.openxmlformats.org/drawingml/2006/main">
              <a:ext uri="{FF2B5EF4-FFF2-40B4-BE49-F238E27FC236}">
                <a16:creationId xmlns:a16="http://schemas.microsoft.com/office/drawing/2014/main" id="{7ACEAF6D-699B-4DEC-AEEA-60A2A14AABB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Customer problem</a:t>
            </a:r>
          </a:p>
        </p:txBody>
      </p:sp>
      <p:sp>
        <p:nvSpPr>
          <p:cNvPr id="2" name="Name the audience and the problem observed.">
            <a:extLst xmlns:a="http://schemas.openxmlformats.org/drawingml/2006/main">
              <a:ext uri="{FF2B5EF4-FFF2-40B4-BE49-F238E27FC236}">
                <a16:creationId xmlns:a16="http://schemas.microsoft.com/office/drawing/2014/main" id="{147BB5F3-9E6B-41CC-9C72-33DA679FEF0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Name the audience and the problem observed.</a:t>
            </a:r>
          </a:p>
        </p:txBody>
      </p:sp>
      <p:sp>
        <p:nvSpPr>
          <p:cNvPr id="3" name="English editable starter. Replace prompts wit">
            <a:extLst xmlns:a="http://schemas.openxmlformats.org/drawingml/2006/main">
              <a:ext uri="{FF2B5EF4-FFF2-40B4-BE49-F238E27FC236}">
                <a16:creationId xmlns:a16="http://schemas.microsoft.com/office/drawing/2014/main" id="{481DB1F3-7954-4AC2-8D7C-7A899C8F8A3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DF4267EE-ADE0-4358-A907-C7E4F9EDD63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5B93E6F-B6C1-4967-B45C-AE4CB6ED700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8BBF6BF-6EBA-4307-A97A-BD775D0C368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F20D2D6-D80B-41D3-8EC0-CF336F2BACD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86659352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oduct">
            <a:extLst xmlns:a="http://schemas.openxmlformats.org/drawingml/2006/main">
              <a:ext uri="{FF2B5EF4-FFF2-40B4-BE49-F238E27FC236}">
                <a16:creationId xmlns:a16="http://schemas.microsoft.com/office/drawing/2014/main" id="{4257F2EF-22EB-4FA8-B814-27A52C87E96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Product</a:t>
            </a:r>
          </a:p>
        </p:txBody>
      </p:sp>
      <p:sp>
        <p:nvSpPr>
          <p:cNvPr id="2" name="Show the smallest useful solution and how it ">
            <a:extLst xmlns:a="http://schemas.openxmlformats.org/drawingml/2006/main">
              <a:ext uri="{FF2B5EF4-FFF2-40B4-BE49-F238E27FC236}">
                <a16:creationId xmlns:a16="http://schemas.microsoft.com/office/drawing/2014/main" id="{59191DB2-A4AF-4AB4-9ED1-10D86057B80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the smallest useful solution and how it works.</a:t>
            </a:r>
          </a:p>
        </p:txBody>
      </p:sp>
      <p:sp>
        <p:nvSpPr>
          <p:cNvPr id="3" name="English editable starter. Replace prompts wit">
            <a:extLst xmlns:a="http://schemas.openxmlformats.org/drawingml/2006/main">
              <a:ext uri="{FF2B5EF4-FFF2-40B4-BE49-F238E27FC236}">
                <a16:creationId xmlns:a16="http://schemas.microsoft.com/office/drawing/2014/main" id="{E7463D86-BB6F-4A35-A43E-70310551D49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2E5CEE1-EE3A-49B1-9C83-7B2A6272E75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713C0C5-9DCD-42FA-9EFB-E52B72673EE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92D4DA5-9F4A-4C0F-B5CE-41026F41B7A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A401397-2175-42AD-BE43-0017EB49A3A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5609112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Validation">
            <a:extLst xmlns:a="http://schemas.openxmlformats.org/drawingml/2006/main">
              <a:ext uri="{FF2B5EF4-FFF2-40B4-BE49-F238E27FC236}">
                <a16:creationId xmlns:a16="http://schemas.microsoft.com/office/drawing/2014/main" id="{6AE66037-9CC6-4E8F-B765-592242BC945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Validation</a:t>
            </a:r>
          </a:p>
        </p:txBody>
      </p:sp>
      <p:sp>
        <p:nvSpPr>
          <p:cNvPr id="2" name="Separate measured usage from interviews and a">
            <a:extLst xmlns:a="http://schemas.openxmlformats.org/drawingml/2006/main">
              <a:ext uri="{FF2B5EF4-FFF2-40B4-BE49-F238E27FC236}">
                <a16:creationId xmlns:a16="http://schemas.microsoft.com/office/drawing/2014/main" id="{562D5D07-17EA-48BC-AC0D-46D446BEDE7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Separate measured usage from interviews and assumptions.</a:t>
            </a:r>
          </a:p>
        </p:txBody>
      </p:sp>
      <p:sp>
        <p:nvSpPr>
          <p:cNvPr id="3" name="English editable starter. Replace prompts wit">
            <a:extLst xmlns:a="http://schemas.openxmlformats.org/drawingml/2006/main">
              <a:ext uri="{FF2B5EF4-FFF2-40B4-BE49-F238E27FC236}">
                <a16:creationId xmlns:a16="http://schemas.microsoft.com/office/drawing/2014/main" id="{969CC377-527C-4DDC-A48B-175C02C6434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33A7ECD-0D4E-4017-ACD5-DB2ACCE40DE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B012C52-26B8-46FE-8496-B5B07DF7CBF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A0B075B-2BC1-4FE4-B6E0-31A0C58E112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7427442-111D-4595-9FD0-D7DC2F02C4D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54546986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Go-to-market">
            <a:extLst xmlns:a="http://schemas.openxmlformats.org/drawingml/2006/main">
              <a:ext uri="{FF2B5EF4-FFF2-40B4-BE49-F238E27FC236}">
                <a16:creationId xmlns:a16="http://schemas.microsoft.com/office/drawing/2014/main" id="{29E61384-5758-4F43-954A-47CD7A25832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Go-to-market</a:t>
            </a:r>
          </a:p>
        </p:txBody>
      </p:sp>
      <p:sp>
        <p:nvSpPr>
          <p:cNvPr id="2" name="Explain the first customer segment and acquis">
            <a:extLst xmlns:a="http://schemas.openxmlformats.org/drawingml/2006/main">
              <a:ext uri="{FF2B5EF4-FFF2-40B4-BE49-F238E27FC236}">
                <a16:creationId xmlns:a16="http://schemas.microsoft.com/office/drawing/2014/main" id="{353DCC7C-E328-4D63-B8B6-1832169446A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first customer segment and acquisition plan.</a:t>
            </a:r>
          </a:p>
        </p:txBody>
      </p:sp>
      <p:sp>
        <p:nvSpPr>
          <p:cNvPr id="3" name="English editable starter. Replace prompts wit">
            <a:extLst xmlns:a="http://schemas.openxmlformats.org/drawingml/2006/main">
              <a:ext uri="{FF2B5EF4-FFF2-40B4-BE49-F238E27FC236}">
                <a16:creationId xmlns:a16="http://schemas.microsoft.com/office/drawing/2014/main" id="{2524ACA1-16EB-4899-A654-78AB56AF988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C426D8B-2915-4B19-AC66-A25C8AEEA07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B806D870-1C3B-4C0C-87D7-A5C55E6CC19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462E271-AD58-4E5D-8F8C-37569636A91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9EF015EC-FDE0-45BC-B9BD-4BFBAF57D00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2121510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am">
            <a:extLst xmlns:a="http://schemas.openxmlformats.org/drawingml/2006/main">
              <a:ext uri="{FF2B5EF4-FFF2-40B4-BE49-F238E27FC236}">
                <a16:creationId xmlns:a16="http://schemas.microsoft.com/office/drawing/2014/main" id="{DBAB7E0B-ED2C-47E8-AC12-934131D78A3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Team</a:t>
            </a:r>
          </a:p>
        </p:txBody>
      </p:sp>
      <p:sp>
        <p:nvSpPr>
          <p:cNvPr id="2" name="Describe relevant responsibilities and experi">
            <a:extLst xmlns:a="http://schemas.openxmlformats.org/drawingml/2006/main">
              <a:ext uri="{FF2B5EF4-FFF2-40B4-BE49-F238E27FC236}">
                <a16:creationId xmlns:a16="http://schemas.microsoft.com/office/drawing/2014/main" id="{0DF628F2-BCD0-4B2A-B7DF-4C176930614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relevant responsibilities and experience.</a:t>
            </a:r>
          </a:p>
        </p:txBody>
      </p:sp>
      <p:sp>
        <p:nvSpPr>
          <p:cNvPr id="3" name="English editable starter. Replace prompts wit">
            <a:extLst xmlns:a="http://schemas.openxmlformats.org/drawingml/2006/main">
              <a:ext uri="{FF2B5EF4-FFF2-40B4-BE49-F238E27FC236}">
                <a16:creationId xmlns:a16="http://schemas.microsoft.com/office/drawing/2014/main" id="{95FDDCB2-46E7-46E4-9342-D711CC7B724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60D1601-4F0E-4ADD-84E5-D8AFBEC429A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A82F905-FFF9-41C8-990F-E55644481F9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FE6BD13-D620-4A7F-A02B-A5C0DCF08C8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91AA54A9-9A66-4BDF-B514-87B300B4954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9194080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Funding">
            <a:extLst xmlns:a="http://schemas.openxmlformats.org/drawingml/2006/main">
              <a:ext uri="{FF2B5EF4-FFF2-40B4-BE49-F238E27FC236}">
                <a16:creationId xmlns:a16="http://schemas.microsoft.com/office/drawing/2014/main" id="{7055622C-3413-43AC-BC7A-EC6248F8B58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Funding</a:t>
            </a:r>
          </a:p>
        </p:txBody>
      </p:sp>
      <p:sp>
        <p:nvSpPr>
          <p:cNvPr id="2" name="State the requested support, use of funds and">
            <a:extLst xmlns:a="http://schemas.openxmlformats.org/drawingml/2006/main">
              <a:ext uri="{FF2B5EF4-FFF2-40B4-BE49-F238E27FC236}">
                <a16:creationId xmlns:a16="http://schemas.microsoft.com/office/drawing/2014/main" id="{02063965-BCDE-4EE0-8358-710E2DF32F2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requested support, use of funds and next milestones.</a:t>
            </a:r>
          </a:p>
        </p:txBody>
      </p:sp>
      <p:sp>
        <p:nvSpPr>
          <p:cNvPr id="3" name="English editable starter. Replace prompts wit">
            <a:extLst xmlns:a="http://schemas.openxmlformats.org/drawingml/2006/main">
              <a:ext uri="{FF2B5EF4-FFF2-40B4-BE49-F238E27FC236}">
                <a16:creationId xmlns:a16="http://schemas.microsoft.com/office/drawing/2014/main" id="{7A842356-3C88-466E-9F9C-48096B50501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CAE2D5E-7156-40DE-AA4E-68C3A29B42D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EF641E6-05B2-4AEB-BB50-E2ED20780A5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5460D23-2791-4A39-91B3-252F566F78B5}"/>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AE34D89-683B-4962-A487-B199F3E79EC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9532603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2026-10-29T17:39:54.6010000Z</dcterms:created>
  <dcterms:modified xsi:type="dcterms:W3CDTF">2026-10-29T17:39:54.6010000Z</dcterms:modified>
</coreProperties>
</file>