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9586256004214900" /><Relationship Type="http://schemas.openxmlformats.org/officeDocument/2006/relationships/extended-properties" Target="/docProps/app.xml" Id="R433260e079214acd" /><Relationship Type="http://schemas.openxmlformats.org/officeDocument/2006/relationships/officeDocument" Target="/ppt/presentation.xml" Id="R63e04080976d4ae9" /></Relationships>
</file>

<file path=ppt/presentation.xml><?xml version="1.0" encoding="utf-8"?>
<p:presentation xmlns:p="http://schemas.openxmlformats.org/presentationml/2006/main">
  <p:sldMasterIdLst>
    <p:sldMasterId xmlns:r="http://schemas.openxmlformats.org/officeDocument/2006/relationships" id="2147483648" r:id="R7cfb1b4a664345b6"/>
  </p:sldMasterIdLst>
  <p:notesMasterIdLst>
    <p:notesMasterId xmlns:r="http://schemas.openxmlformats.org/officeDocument/2006/relationships" r:id="R559f045c142a43e6"/>
  </p:notesMasterIdLst>
  <p:sldIdLst>
    <p:sldId xmlns:r="http://schemas.openxmlformats.org/officeDocument/2006/relationships" id="256" r:id="Rc7a79f223da74cca"/>
    <p:sldId xmlns:r="http://schemas.openxmlformats.org/officeDocument/2006/relationships" id="257" r:id="Refb2cdc069dd4fe5"/>
    <p:sldId xmlns:r="http://schemas.openxmlformats.org/officeDocument/2006/relationships" id="258" r:id="R6f9c451c2c364e42"/>
    <p:sldId xmlns:r="http://schemas.openxmlformats.org/officeDocument/2006/relationships" id="259" r:id="R71058fe6100d4899"/>
    <p:sldId xmlns:r="http://schemas.openxmlformats.org/officeDocument/2006/relationships" id="260" r:id="Re28a7adce45d4b86"/>
    <p:sldId xmlns:r="http://schemas.openxmlformats.org/officeDocument/2006/relationships" id="261" r:id="R6e53a71a7e7943b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fb1693ac81d4f01" /><Relationship Type="http://schemas.openxmlformats.org/officeDocument/2006/relationships/slideMaster" Target="/ppt/slideMasters/slideMaster1.xml" Id="R7cfb1b4a664345b6" /><Relationship Type="http://schemas.openxmlformats.org/officeDocument/2006/relationships/notesMaster" Target="/ppt/notesMasters/notesMaster1.xml" Id="R559f045c142a43e6" /><Relationship Type="http://schemas.openxmlformats.org/officeDocument/2006/relationships/presProps" Target="/ppt/presProps.xml" Id="Rdc06ff5f45114676" /><Relationship Type="http://schemas.openxmlformats.org/officeDocument/2006/relationships/tableStyles" Target="/ppt/tableStyles.xml" Id="Rd7577a4dc3f543ba" /><Relationship Type="http://schemas.openxmlformats.org/officeDocument/2006/relationships/slide" Target="/ppt/slides/slide1.xml" Id="Rc7a79f223da74cca" /><Relationship Type="http://schemas.openxmlformats.org/officeDocument/2006/relationships/slide" Target="/ppt/slides/slide2.xml" Id="Refb2cdc069dd4fe5" /><Relationship Type="http://schemas.openxmlformats.org/officeDocument/2006/relationships/slide" Target="/ppt/slides/slide3.xml" Id="R6f9c451c2c364e42" /><Relationship Type="http://schemas.openxmlformats.org/officeDocument/2006/relationships/slide" Target="/ppt/slides/slide4.xml" Id="R71058fe6100d4899" /><Relationship Type="http://schemas.openxmlformats.org/officeDocument/2006/relationships/slide" Target="/ppt/slides/slide5.xml" Id="Re28a7adce45d4b86" /><Relationship Type="http://schemas.openxmlformats.org/officeDocument/2006/relationships/slide" Target="/ppt/slides/slide6.xml" Id="R6e53a71a7e7943b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4c986e968d014df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8a3bde1d5d64cad" /><Relationship Type="http://schemas.openxmlformats.org/officeDocument/2006/relationships/notesMaster" Target="/ppt/notesMasters/notesMaster1.xml" Id="Re9f75a6b732e4bdd" /></Relationships>
</file>

<file path=ppt/notesSlides/_rels/notesSlide2.xml.rels>&#65279;<?xml version="1.0" encoding="utf-8"?><Relationships xmlns="http://schemas.openxmlformats.org/package/2006/relationships"><Relationship Type="http://schemas.openxmlformats.org/officeDocument/2006/relationships/slide" Target="/ppt/slides/slide2.xml" Id="R7bdd271e0591454a" /><Relationship Type="http://schemas.openxmlformats.org/officeDocument/2006/relationships/notesMaster" Target="/ppt/notesMasters/notesMaster1.xml" Id="Re40f8e2448254ec6" /></Relationships>
</file>

<file path=ppt/notesSlides/_rels/notesSlide3.xml.rels>&#65279;<?xml version="1.0" encoding="utf-8"?><Relationships xmlns="http://schemas.openxmlformats.org/package/2006/relationships"><Relationship Type="http://schemas.openxmlformats.org/officeDocument/2006/relationships/slide" Target="/ppt/slides/slide3.xml" Id="R9ec38d3bd40d4b20" /><Relationship Type="http://schemas.openxmlformats.org/officeDocument/2006/relationships/notesMaster" Target="/ppt/notesMasters/notesMaster1.xml" Id="Rcbf50edf328a49fa" /></Relationships>
</file>

<file path=ppt/notesSlides/_rels/notesSlide4.xml.rels>&#65279;<?xml version="1.0" encoding="utf-8"?><Relationships xmlns="http://schemas.openxmlformats.org/package/2006/relationships"><Relationship Type="http://schemas.openxmlformats.org/officeDocument/2006/relationships/slide" Target="/ppt/slides/slide4.xml" Id="Re283103117434bc1" /><Relationship Type="http://schemas.openxmlformats.org/officeDocument/2006/relationships/notesMaster" Target="/ppt/notesMasters/notesMaster1.xml" Id="R6e02a4623e654c8e" /></Relationships>
</file>

<file path=ppt/notesSlides/_rels/notesSlide5.xml.rels>&#65279;<?xml version="1.0" encoding="utf-8"?><Relationships xmlns="http://schemas.openxmlformats.org/package/2006/relationships"><Relationship Type="http://schemas.openxmlformats.org/officeDocument/2006/relationships/slide" Target="/ppt/slides/slide5.xml" Id="R818564adf04146d6" /><Relationship Type="http://schemas.openxmlformats.org/officeDocument/2006/relationships/notesMaster" Target="/ppt/notesMasters/notesMaster1.xml" Id="Rfd7126c79e3d4716" /></Relationships>
</file>

<file path=ppt/notesSlides/_rels/notesSlide6.xml.rels>&#65279;<?xml version="1.0" encoding="utf-8"?><Relationships xmlns="http://schemas.openxmlformats.org/package/2006/relationships"><Relationship Type="http://schemas.openxmlformats.org/officeDocument/2006/relationships/slide" Target="/ppt/slides/slide6.xml" Id="R0a588cd6c7234918" /><Relationship Type="http://schemas.openxmlformats.org/officeDocument/2006/relationships/notesMaster" Target="/ppt/notesMasters/notesMaster1.xml" Id="R0c9e74a966824b9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editable template. Replace the prompts with your own content before sharing. No sample figures represent measured results.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1b71d3d410d41e6"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e5a0d37dc4634e7d"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2c575c0c8aeb43b4"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d607d65ae8224917"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bc5b8c78283c4625"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5ffb45922c06419f"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5BA512B3-400E-453A-BB03-27871455D659}"/>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ED04180C-2E02-4E68-8D00-A89876366534}"/>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FF35C114-E9F9-482A-9B56-1FEF3B3F5F97}"/>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01538D24-1DFF-4DF5-9184-C9E2DB476DF2}"/>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0CF57941-F3CB-4C11-A829-3ACC0792B4B9}"/>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06D4F2A1-0009-41DB-A8C9-0FE2FC043B34}"/>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DD3E4A2A-94B6-46E2-BC21-459190A51CB5}"/>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6185E1EA-2E5E-4B30-A73F-3A0F9C3B7C69}"/>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71F23756-95ED-4276-8B81-C28A2EF17A3D}"/>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72A5952F-C71B-4BB7-BFA5-0E12978CC63B}"/>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2b4ebebc5574b96" /><Relationship Type="http://schemas.openxmlformats.org/officeDocument/2006/relationships/slideLayout" Target="/ppt/slideLayouts/slideLayout1.xml" Id="Rd919cd05e2cc4873" /><Relationship Type="http://schemas.openxmlformats.org/officeDocument/2006/relationships/slideLayout" Target="/ppt/slideLayouts/slideLayout2.xml" Id="Rde5c7092bb434c47" /><Relationship Type="http://schemas.openxmlformats.org/officeDocument/2006/relationships/slideLayout" Target="/ppt/slideLayouts/slideLayout3.xml" Id="Rcf3bc2394d964b10" /><Relationship Type="http://schemas.openxmlformats.org/officeDocument/2006/relationships/slideLayout" Target="/ppt/slideLayouts/slideLayout4.xml" Id="Re219b8bfea644ad7" /><Relationship Type="http://schemas.openxmlformats.org/officeDocument/2006/relationships/slideLayout" Target="/ppt/slideLayouts/slideLayout5.xml" Id="R54f69759fd744573" /><Relationship Type="http://schemas.openxmlformats.org/officeDocument/2006/relationships/slideLayout" Target="/ppt/slideLayouts/slideLayout6.xml" Id="R8ac10cf263974e77"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919cd05e2cc4873"/>
    <p:sldLayoutId xmlns:r="http://schemas.openxmlformats.org/officeDocument/2006/relationships" id="2147483650" r:id="Rde5c7092bb434c47"/>
    <p:sldLayoutId xmlns:r="http://schemas.openxmlformats.org/officeDocument/2006/relationships" id="2147483651" r:id="Rcf3bc2394d964b10"/>
    <p:sldLayoutId xmlns:r="http://schemas.openxmlformats.org/officeDocument/2006/relationships" id="2147483652" r:id="Re219b8bfea644ad7"/>
    <p:sldLayoutId xmlns:r="http://schemas.openxmlformats.org/officeDocument/2006/relationships" id="2147483653" r:id="R54f69759fd744573"/>
    <p:sldLayoutId xmlns:r="http://schemas.openxmlformats.org/officeDocument/2006/relationships" id="2147483654" r:id="R8ac10cf263974e77"/>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252d9e4fb4534171" /><Relationship Type="http://schemas.openxmlformats.org/officeDocument/2006/relationships/notesSlide" Target="/ppt/notesSlides/notesSlide1.xml" Id="Rae3fb5cf885a4f04"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912a18d3080543e6" /><Relationship Type="http://schemas.openxmlformats.org/officeDocument/2006/relationships/notesSlide" Target="/ppt/notesSlides/notesSlide2.xml" Id="Ref7fded1c82c478b"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20fc8567da014dfd" /><Relationship Type="http://schemas.openxmlformats.org/officeDocument/2006/relationships/notesSlide" Target="/ppt/notesSlides/notesSlide3.xml" Id="R1eae930f9c324556"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749cd0d5b1cd4d43" /><Relationship Type="http://schemas.openxmlformats.org/officeDocument/2006/relationships/notesSlide" Target="/ppt/notesSlides/notesSlide4.xml" Id="R1339376456a540df"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1385f16e0ad34a80" /><Relationship Type="http://schemas.openxmlformats.org/officeDocument/2006/relationships/notesSlide" Target="/ppt/notesSlides/notesSlide5.xml" Id="Rfa257b955fa54666"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24d1e6a1e44e46b9" /><Relationship Type="http://schemas.openxmlformats.org/officeDocument/2006/relationships/notesSlide" Target="/ppt/notesSlides/notesSlide6.xml" Id="R1add71a160754f7b" /></Relationships>
</file>

<file path=ppt/slides/slide1.xml><?xml version="1.0" encoding="utf-8"?>
<p:sld xmlns:p="http://schemas.openxmlformats.org/presentationml/2006/main">
  <p:cSld>
    <p:bg>
      <p:bgPr>
        <a:solidFill xmlns:a="http://schemas.openxmlformats.org/drawingml/2006/main">
          <a:srgbClr val="17384B"/>
        </a:solidFill>
      </p:bgPr>
    </p:bg>
    <p:spTree>
      <p:nvGrpSpPr>
        <p:cNvPr id="1" name=""/>
        <p:cNvGrpSpPr/>
        <p:nvPr/>
      </p:nvGrpSpPr>
      <p:grpSpPr>
        <a:xfrm xmlns:a="http://schemas.openxmlformats.org/drawingml/2006/main"/>
      </p:grpSpPr>
      <p:sp>
        <p:nvSpPr>
          <p:cNvPr id="4" name="Strategy Presentation">
            <a:extLst xmlns:a="http://schemas.openxmlformats.org/drawingml/2006/main">
              <a:ext uri="{FF2B5EF4-FFF2-40B4-BE49-F238E27FC236}">
                <a16:creationId xmlns:a16="http://schemas.microsoft.com/office/drawing/2014/main" id="{B4077375-5D41-4F5E-A335-CEF3AC7FE262}"/>
              </a:ext>
            </a:extLst>
          </p:cNvPr>
          <p:cNvSpPr>
            <a:spLocks xmlns:a="http://schemas.openxmlformats.org/drawingml/2006/main" noGrp="1"/>
          </p:cNvSpPr>
          <p:nvPr/>
        </p:nvSpPr>
        <p:spPr>
          <a:xfrm xmlns:a="http://schemas.openxmlformats.org/drawingml/2006/main">
            <a:off x="723900" y="1695450"/>
            <a:ext cx="1057275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4500" b="1">
                <a:solidFill>
                  <a:srgbClr val="FFFFFF"/>
                </a:solidFill>
                <a:latin typeface="Arial"/>
                <a:ea typeface="Arial"/>
                <a:cs typeface="Arial"/>
              </a:defRPr>
            </a:defPPr>
            <a:lvl1pPr algn="l">
              <a:defRPr sz="4500" b="1">
                <a:solidFill>
                  <a:srgbClr val="FFFFFF"/>
                </a:solidFill>
                <a:latin typeface="Arial"/>
                <a:ea typeface="Arial"/>
                <a:cs typeface="Arial"/>
              </a:defRPr>
            </a:lvl1pPr>
            <a:lvl2pPr algn="l">
              <a:defRPr sz="4500" b="1">
                <a:solidFill>
                  <a:srgbClr val="FFFFFF"/>
                </a:solidFill>
                <a:latin typeface="Arial"/>
                <a:ea typeface="Arial"/>
                <a:cs typeface="Arial"/>
              </a:defRPr>
            </a:lvl2pPr>
            <a:lvl3pPr algn="l">
              <a:defRPr sz="4500" b="1">
                <a:solidFill>
                  <a:srgbClr val="FFFFFF"/>
                </a:solidFill>
                <a:latin typeface="Arial"/>
                <a:ea typeface="Arial"/>
                <a:cs typeface="Arial"/>
              </a:defRPr>
            </a:lvl3pPr>
            <a:lvl4pPr algn="l">
              <a:defRPr sz="4500" b="1">
                <a:solidFill>
                  <a:srgbClr val="FFFFFF"/>
                </a:solidFill>
                <a:latin typeface="Arial"/>
                <a:ea typeface="Arial"/>
                <a:cs typeface="Arial"/>
              </a:defRPr>
            </a:lvl4pPr>
            <a:lvl5pPr algn="l">
              <a:defRPr sz="4500" b="1">
                <a:solidFill>
                  <a:srgbClr val="FFFFFF"/>
                </a:solidFill>
                <a:latin typeface="Arial"/>
                <a:ea typeface="Arial"/>
                <a:cs typeface="Arial"/>
              </a:defRPr>
            </a:lvl5pPr>
            <a:lvl6pPr algn="l">
              <a:defRPr sz="4500" b="1">
                <a:solidFill>
                  <a:srgbClr val="FFFFFF"/>
                </a:solidFill>
                <a:latin typeface="Arial"/>
                <a:ea typeface="Arial"/>
                <a:cs typeface="Arial"/>
              </a:defRPr>
            </a:lvl6pPr>
            <a:lvl7pPr algn="l">
              <a:defRPr sz="4500" b="1">
                <a:solidFill>
                  <a:srgbClr val="FFFFFF"/>
                </a:solidFill>
                <a:latin typeface="Arial"/>
                <a:ea typeface="Arial"/>
                <a:cs typeface="Arial"/>
              </a:defRPr>
            </a:lvl7pPr>
            <a:lvl8pPr algn="l">
              <a:defRPr sz="4500" b="1">
                <a:solidFill>
                  <a:srgbClr val="FFFFFF"/>
                </a:solidFill>
                <a:latin typeface="Arial"/>
                <a:ea typeface="Arial"/>
                <a:cs typeface="Arial"/>
              </a:defRPr>
            </a:lvl8pPr>
            <a:lvl9pPr algn="l">
              <a:defRPr sz="4500" b="1">
                <a:solidFill>
                  <a:srgbClr val="FFFFFF"/>
                </a:solidFill>
                <a:latin typeface="Arial"/>
                <a:ea typeface="Arial"/>
                <a:cs typeface="Arial"/>
              </a:defRPr>
            </a:lvl9pPr>
          </a:lstStyle>
          <a:p xmlns:a="http://schemas.openxmlformats.org/drawingml/2006/main">
            <a:pPr algn="l">
              <a:defRPr sz="4500" b="1">
                <a:solidFill>
                  <a:srgbClr val="FFFFFF"/>
                </a:solidFill>
                <a:latin typeface="Arial"/>
                <a:ea typeface="Arial"/>
                <a:cs typeface="Arial"/>
              </a:defRPr>
            </a:pPr>
            <a:r>
              <a:rPr sz="4500" b="1">
                <a:solidFill>
                  <a:srgbClr val="FFFFFF"/>
                </a:solidFill>
                <a:latin typeface="Arial"/>
                <a:ea typeface="Arial"/>
                <a:cs typeface="Arial"/>
              </a:rPr>
              <a:t>Strategy Presentation</a:t>
            </a:r>
          </a:p>
        </p:txBody>
      </p:sp>
      <p:sp>
        <p:nvSpPr>
          <p:cNvPr id="2" name="Create an editable strategy deck that connect">
            <a:extLst xmlns:a="http://schemas.openxmlformats.org/drawingml/2006/main">
              <a:ext uri="{FF2B5EF4-FFF2-40B4-BE49-F238E27FC236}">
                <a16:creationId xmlns:a16="http://schemas.microsoft.com/office/drawing/2014/main" id="{ACEBAEA1-6688-45ED-B838-2C33F2CA75ED}"/>
              </a:ext>
            </a:extLst>
          </p:cNvPr>
          <p:cNvSpPr>
            <a:spLocks xmlns:a="http://schemas.openxmlformats.org/drawingml/2006/main" noGrp="1"/>
          </p:cNvSpPr>
          <p:nvPr/>
        </p:nvSpPr>
        <p:spPr>
          <a:xfrm xmlns:a="http://schemas.openxmlformats.org/drawingml/2006/main">
            <a:off x="762000" y="3952875"/>
            <a:ext cx="10001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0">
                <a:solidFill>
                  <a:srgbClr val="D9E6EB"/>
                </a:solidFill>
                <a:latin typeface="Arial"/>
                <a:ea typeface="Arial"/>
                <a:cs typeface="Arial"/>
              </a:defRPr>
            </a:defPPr>
            <a:lvl1pPr algn="l">
              <a:defRPr sz="2100" b="0">
                <a:solidFill>
                  <a:srgbClr val="D9E6EB"/>
                </a:solidFill>
                <a:latin typeface="Arial"/>
                <a:ea typeface="Arial"/>
                <a:cs typeface="Arial"/>
              </a:defRPr>
            </a:lvl1pPr>
            <a:lvl2pPr algn="l">
              <a:defRPr sz="2100" b="0">
                <a:solidFill>
                  <a:srgbClr val="D9E6EB"/>
                </a:solidFill>
                <a:latin typeface="Arial"/>
                <a:ea typeface="Arial"/>
                <a:cs typeface="Arial"/>
              </a:defRPr>
            </a:lvl2pPr>
            <a:lvl3pPr algn="l">
              <a:defRPr sz="2100" b="0">
                <a:solidFill>
                  <a:srgbClr val="D9E6EB"/>
                </a:solidFill>
                <a:latin typeface="Arial"/>
                <a:ea typeface="Arial"/>
                <a:cs typeface="Arial"/>
              </a:defRPr>
            </a:lvl3pPr>
            <a:lvl4pPr algn="l">
              <a:defRPr sz="2100" b="0">
                <a:solidFill>
                  <a:srgbClr val="D9E6EB"/>
                </a:solidFill>
                <a:latin typeface="Arial"/>
                <a:ea typeface="Arial"/>
                <a:cs typeface="Arial"/>
              </a:defRPr>
            </a:lvl4pPr>
            <a:lvl5pPr algn="l">
              <a:defRPr sz="2100" b="0">
                <a:solidFill>
                  <a:srgbClr val="D9E6EB"/>
                </a:solidFill>
                <a:latin typeface="Arial"/>
                <a:ea typeface="Arial"/>
                <a:cs typeface="Arial"/>
              </a:defRPr>
            </a:lvl5pPr>
            <a:lvl6pPr algn="l">
              <a:defRPr sz="2100" b="0">
                <a:solidFill>
                  <a:srgbClr val="D9E6EB"/>
                </a:solidFill>
                <a:latin typeface="Arial"/>
                <a:ea typeface="Arial"/>
                <a:cs typeface="Arial"/>
              </a:defRPr>
            </a:lvl6pPr>
            <a:lvl7pPr algn="l">
              <a:defRPr sz="2100" b="0">
                <a:solidFill>
                  <a:srgbClr val="D9E6EB"/>
                </a:solidFill>
                <a:latin typeface="Arial"/>
                <a:ea typeface="Arial"/>
                <a:cs typeface="Arial"/>
              </a:defRPr>
            </a:lvl7pPr>
            <a:lvl8pPr algn="l">
              <a:defRPr sz="2100" b="0">
                <a:solidFill>
                  <a:srgbClr val="D9E6EB"/>
                </a:solidFill>
                <a:latin typeface="Arial"/>
                <a:ea typeface="Arial"/>
                <a:cs typeface="Arial"/>
              </a:defRPr>
            </a:lvl8pPr>
            <a:lvl9pPr algn="l">
              <a:defRPr sz="2100" b="0">
                <a:solidFill>
                  <a:srgbClr val="D9E6EB"/>
                </a:solidFill>
                <a:latin typeface="Arial"/>
                <a:ea typeface="Arial"/>
                <a:cs typeface="Arial"/>
              </a:defRPr>
            </a:lvl9pPr>
          </a:lstStyle>
          <a:p xmlns:a="http://schemas.openxmlformats.org/drawingml/2006/main">
            <a:pPr algn="l">
              <a:defRPr sz="2100" b="0">
                <a:solidFill>
                  <a:srgbClr val="D9E6EB"/>
                </a:solidFill>
                <a:latin typeface="Arial"/>
                <a:ea typeface="Arial"/>
                <a:cs typeface="Arial"/>
              </a:defRPr>
            </a:pPr>
            <a:r>
              <a:rPr sz="2100" b="0">
                <a:solidFill>
                  <a:srgbClr val="D9E6EB"/>
                </a:solidFill>
                <a:latin typeface="Arial"/>
                <a:ea typeface="Arial"/>
                <a:cs typeface="Arial"/>
              </a:rPr>
              <a:t>Create an editable strategy deck that connects the current situation to options and a choice. Explain the evidence, trade-offs and conditions under which the plan should be revisited.</a:t>
            </a:r>
          </a:p>
        </p:txBody>
      </p:sp>
      <p:sp>
        <p:nvSpPr>
          <p:cNvPr id="3" name="English editable presentation starter">
            <a:extLst xmlns:a="http://schemas.openxmlformats.org/drawingml/2006/main">
              <a:ext uri="{FF2B5EF4-FFF2-40B4-BE49-F238E27FC236}">
                <a16:creationId xmlns:a16="http://schemas.microsoft.com/office/drawing/2014/main" id="{89BEA8FA-81CA-4A7A-9422-9B26D13E04ED}"/>
              </a:ext>
            </a:extLst>
          </p:cNvPr>
          <p:cNvSpPr>
            <a:spLocks xmlns:a="http://schemas.openxmlformats.org/drawingml/2006/main" noGrp="1"/>
          </p:cNvSpPr>
          <p:nvPr/>
        </p:nvSpPr>
        <p:spPr>
          <a:xfrm xmlns:a="http://schemas.openxmlformats.org/drawingml/2006/main">
            <a:off x="762000" y="6143625"/>
            <a:ext cx="10287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25" b="0">
                <a:solidFill>
                  <a:srgbClr val="D9E6EB"/>
                </a:solidFill>
                <a:latin typeface="Arial"/>
                <a:ea typeface="Arial"/>
                <a:cs typeface="Arial"/>
              </a:defRPr>
            </a:defPPr>
            <a:lvl1pPr algn="l">
              <a:defRPr sz="1425" b="0">
                <a:solidFill>
                  <a:srgbClr val="D9E6EB"/>
                </a:solidFill>
                <a:latin typeface="Arial"/>
                <a:ea typeface="Arial"/>
                <a:cs typeface="Arial"/>
              </a:defRPr>
            </a:lvl1pPr>
            <a:lvl2pPr algn="l">
              <a:defRPr sz="1425" b="0">
                <a:solidFill>
                  <a:srgbClr val="D9E6EB"/>
                </a:solidFill>
                <a:latin typeface="Arial"/>
                <a:ea typeface="Arial"/>
                <a:cs typeface="Arial"/>
              </a:defRPr>
            </a:lvl2pPr>
            <a:lvl3pPr algn="l">
              <a:defRPr sz="1425" b="0">
                <a:solidFill>
                  <a:srgbClr val="D9E6EB"/>
                </a:solidFill>
                <a:latin typeface="Arial"/>
                <a:ea typeface="Arial"/>
                <a:cs typeface="Arial"/>
              </a:defRPr>
            </a:lvl3pPr>
            <a:lvl4pPr algn="l">
              <a:defRPr sz="1425" b="0">
                <a:solidFill>
                  <a:srgbClr val="D9E6EB"/>
                </a:solidFill>
                <a:latin typeface="Arial"/>
                <a:ea typeface="Arial"/>
                <a:cs typeface="Arial"/>
              </a:defRPr>
            </a:lvl4pPr>
            <a:lvl5pPr algn="l">
              <a:defRPr sz="1425" b="0">
                <a:solidFill>
                  <a:srgbClr val="D9E6EB"/>
                </a:solidFill>
                <a:latin typeface="Arial"/>
                <a:ea typeface="Arial"/>
                <a:cs typeface="Arial"/>
              </a:defRPr>
            </a:lvl5pPr>
            <a:lvl6pPr algn="l">
              <a:defRPr sz="1425" b="0">
                <a:solidFill>
                  <a:srgbClr val="D9E6EB"/>
                </a:solidFill>
                <a:latin typeface="Arial"/>
                <a:ea typeface="Arial"/>
                <a:cs typeface="Arial"/>
              </a:defRPr>
            </a:lvl6pPr>
            <a:lvl7pPr algn="l">
              <a:defRPr sz="1425" b="0">
                <a:solidFill>
                  <a:srgbClr val="D9E6EB"/>
                </a:solidFill>
                <a:latin typeface="Arial"/>
                <a:ea typeface="Arial"/>
                <a:cs typeface="Arial"/>
              </a:defRPr>
            </a:lvl7pPr>
            <a:lvl8pPr algn="l">
              <a:defRPr sz="1425" b="0">
                <a:solidFill>
                  <a:srgbClr val="D9E6EB"/>
                </a:solidFill>
                <a:latin typeface="Arial"/>
                <a:ea typeface="Arial"/>
                <a:cs typeface="Arial"/>
              </a:defRPr>
            </a:lvl8pPr>
            <a:lvl9pPr algn="l">
              <a:defRPr sz="1425" b="0">
                <a:solidFill>
                  <a:srgbClr val="D9E6EB"/>
                </a:solidFill>
                <a:latin typeface="Arial"/>
                <a:ea typeface="Arial"/>
                <a:cs typeface="Arial"/>
              </a:defRPr>
            </a:lvl9pPr>
          </a:lstStyle>
          <a:p xmlns:a="http://schemas.openxmlformats.org/drawingml/2006/main">
            <a:pPr algn="l">
              <a:defRPr sz="1425" b="0">
                <a:solidFill>
                  <a:srgbClr val="D9E6EB"/>
                </a:solidFill>
                <a:latin typeface="Arial"/>
                <a:ea typeface="Arial"/>
                <a:cs typeface="Arial"/>
              </a:defRPr>
            </a:pPr>
            <a:r>
              <a:rPr sz="1425" b="0">
                <a:solidFill>
                  <a:srgbClr val="D9E6EB"/>
                </a:solidFill>
                <a:latin typeface="Arial"/>
                <a:ea typeface="Arial"/>
                <a:cs typeface="Arial"/>
              </a:rPr>
              <a:t>English editable presentation starter</a:t>
            </a:r>
          </a:p>
        </p:txBody>
      </p:sp>
    </p:spTree>
    <p:extLst>
      <p:ext uri="{BB962C8B-B14F-4D97-AF65-F5344CB8AC3E}">
        <p14:creationId xmlns:p14="http://schemas.microsoft.com/office/powerpoint/2010/main" val="1293446752"/>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Situation">
            <a:extLst xmlns:a="http://schemas.openxmlformats.org/drawingml/2006/main">
              <a:ext uri="{FF2B5EF4-FFF2-40B4-BE49-F238E27FC236}">
                <a16:creationId xmlns:a16="http://schemas.microsoft.com/office/drawing/2014/main" id="{ED10D107-E664-46B8-AD4E-48725A88B8C9}"/>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Situation</a:t>
            </a:r>
          </a:p>
        </p:txBody>
      </p:sp>
      <p:sp>
        <p:nvSpPr>
          <p:cNvPr id="2" name="Define the current position and the decision ">
            <a:extLst xmlns:a="http://schemas.openxmlformats.org/drawingml/2006/main">
              <a:ext uri="{FF2B5EF4-FFF2-40B4-BE49-F238E27FC236}">
                <a16:creationId xmlns:a16="http://schemas.microsoft.com/office/drawing/2014/main" id="{80F7D993-040A-4F52-BE41-6935C9CBD4DA}"/>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Define the current position and the decision context.</a:t>
            </a:r>
          </a:p>
        </p:txBody>
      </p:sp>
      <p:sp>
        <p:nvSpPr>
          <p:cNvPr id="3" name="English editable starter. Replace prompts wit">
            <a:extLst xmlns:a="http://schemas.openxmlformats.org/drawingml/2006/main">
              <a:ext uri="{FF2B5EF4-FFF2-40B4-BE49-F238E27FC236}">
                <a16:creationId xmlns:a16="http://schemas.microsoft.com/office/drawing/2014/main" id="{5735443F-CBF0-4413-BEDC-0A0D3199CC07}"/>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B3C925CE-36B0-4C23-AF2B-593483B2097A}"/>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014F232E-EED1-4B90-AACF-3E5087B83C2F}"/>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F7DFEF71-73CF-438E-B936-D012E7D31BC9}"/>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E110DA72-BAE4-4D8D-867E-35C20D649B1B}"/>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617280514"/>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Objective">
            <a:extLst xmlns:a="http://schemas.openxmlformats.org/drawingml/2006/main">
              <a:ext uri="{FF2B5EF4-FFF2-40B4-BE49-F238E27FC236}">
                <a16:creationId xmlns:a16="http://schemas.microsoft.com/office/drawing/2014/main" id="{2B5BC9EB-46B9-4879-A1B7-C9BEB5188CCC}"/>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Objective</a:t>
            </a:r>
          </a:p>
        </p:txBody>
      </p:sp>
      <p:sp>
        <p:nvSpPr>
          <p:cNvPr id="2" name="State the outcome and time horizon.">
            <a:extLst xmlns:a="http://schemas.openxmlformats.org/drawingml/2006/main">
              <a:ext uri="{FF2B5EF4-FFF2-40B4-BE49-F238E27FC236}">
                <a16:creationId xmlns:a16="http://schemas.microsoft.com/office/drawing/2014/main" id="{C64EB762-70D5-4486-B120-EB2D0840FBC2}"/>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State the outcome and time horizon.</a:t>
            </a:r>
          </a:p>
        </p:txBody>
      </p:sp>
      <p:sp>
        <p:nvSpPr>
          <p:cNvPr id="3" name="English editable starter. Replace prompts wit">
            <a:extLst xmlns:a="http://schemas.openxmlformats.org/drawingml/2006/main">
              <a:ext uri="{FF2B5EF4-FFF2-40B4-BE49-F238E27FC236}">
                <a16:creationId xmlns:a16="http://schemas.microsoft.com/office/drawing/2014/main" id="{FE400B84-CF90-4FBE-A7F4-573FA300E6FC}"/>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2EC623F2-630B-408E-81CF-AE4802076204}"/>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9A60955B-44D7-4046-AE4D-A523DB2905B8}"/>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1347085E-F221-4382-8DC0-41BAAFC7F574}"/>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EB123DB1-2805-49AE-AF36-3CF5A0D5DD2D}"/>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1695217432"/>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Options">
            <a:extLst xmlns:a="http://schemas.openxmlformats.org/drawingml/2006/main">
              <a:ext uri="{FF2B5EF4-FFF2-40B4-BE49-F238E27FC236}">
                <a16:creationId xmlns:a16="http://schemas.microsoft.com/office/drawing/2014/main" id="{A816D868-EF24-4272-8D49-EDB1E988CB7E}"/>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Options</a:t>
            </a:r>
          </a:p>
        </p:txBody>
      </p:sp>
      <p:sp>
        <p:nvSpPr>
          <p:cNvPr id="2" name="Compare feasible choices using consistent cri">
            <a:extLst xmlns:a="http://schemas.openxmlformats.org/drawingml/2006/main">
              <a:ext uri="{FF2B5EF4-FFF2-40B4-BE49-F238E27FC236}">
                <a16:creationId xmlns:a16="http://schemas.microsoft.com/office/drawing/2014/main" id="{8E818615-D8BC-4C13-A49B-2C1742941872}"/>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Compare feasible choices using consistent criteria.</a:t>
            </a:r>
          </a:p>
        </p:txBody>
      </p:sp>
      <p:sp>
        <p:nvSpPr>
          <p:cNvPr id="3" name="English editable starter. Replace prompts wit">
            <a:extLst xmlns:a="http://schemas.openxmlformats.org/drawingml/2006/main">
              <a:ext uri="{FF2B5EF4-FFF2-40B4-BE49-F238E27FC236}">
                <a16:creationId xmlns:a16="http://schemas.microsoft.com/office/drawing/2014/main" id="{B9F48084-71D9-492D-8ED6-96E9437A970F}"/>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7489E89C-AB8B-4DDE-898B-F81E25892203}"/>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60723744-311F-4FF3-B532-83AA21F66031}"/>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5C00EAAA-E42A-424D-A293-E7D0D32B51FD}"/>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1F7E9F7E-0953-4511-9100-8CAB805307EF}"/>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819551457"/>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hoice">
            <a:extLst xmlns:a="http://schemas.openxmlformats.org/drawingml/2006/main">
              <a:ext uri="{FF2B5EF4-FFF2-40B4-BE49-F238E27FC236}">
                <a16:creationId xmlns:a16="http://schemas.microsoft.com/office/drawing/2014/main" id="{836B91D2-1C56-4AB5-AC58-0CFBBAA77F0A}"/>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Choice</a:t>
            </a:r>
          </a:p>
        </p:txBody>
      </p:sp>
      <p:sp>
        <p:nvSpPr>
          <p:cNvPr id="2" name="Explain the preferred direction and its trade">
            <a:extLst xmlns:a="http://schemas.openxmlformats.org/drawingml/2006/main">
              <a:ext uri="{FF2B5EF4-FFF2-40B4-BE49-F238E27FC236}">
                <a16:creationId xmlns:a16="http://schemas.microsoft.com/office/drawing/2014/main" id="{B71E7886-610E-4806-A5BC-FD16E4694142}"/>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Explain the preferred direction and its trade-offs.</a:t>
            </a:r>
          </a:p>
        </p:txBody>
      </p:sp>
      <p:sp>
        <p:nvSpPr>
          <p:cNvPr id="3" name="English editable starter. Replace prompts wit">
            <a:extLst xmlns:a="http://schemas.openxmlformats.org/drawingml/2006/main">
              <a:ext uri="{FF2B5EF4-FFF2-40B4-BE49-F238E27FC236}">
                <a16:creationId xmlns:a16="http://schemas.microsoft.com/office/drawing/2014/main" id="{BBE228B3-5211-4715-91BE-04854AEB8A1C}"/>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CCCF5122-44C9-4F10-B29C-9D34207A296E}"/>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7FC346E6-469A-46EF-BF12-2A6EA82FF208}"/>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D4DEFD58-C0E0-4DC8-B21C-0CE78A6808E7}"/>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1409A01C-8AD3-49C0-94EB-3BCCD5FA3BD0}"/>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391023493"/>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Execution">
            <a:extLst xmlns:a="http://schemas.openxmlformats.org/drawingml/2006/main">
              <a:ext uri="{FF2B5EF4-FFF2-40B4-BE49-F238E27FC236}">
                <a16:creationId xmlns:a16="http://schemas.microsoft.com/office/drawing/2014/main" id="{E7C01A81-61F2-47AE-97D6-5427FD8992DA}"/>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Execution</a:t>
            </a:r>
          </a:p>
        </p:txBody>
      </p:sp>
      <p:sp>
        <p:nvSpPr>
          <p:cNvPr id="2" name="Identify responsibilities, dependencies and r">
            <a:extLst xmlns:a="http://schemas.openxmlformats.org/drawingml/2006/main">
              <a:ext uri="{FF2B5EF4-FFF2-40B4-BE49-F238E27FC236}">
                <a16:creationId xmlns:a16="http://schemas.microsoft.com/office/drawing/2014/main" id="{D8E26F2E-3BDE-4A89-BB3B-0293D5E50604}"/>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Identify responsibilities, dependencies and review points.</a:t>
            </a:r>
          </a:p>
        </p:txBody>
      </p:sp>
      <p:sp>
        <p:nvSpPr>
          <p:cNvPr id="3" name="English editable starter. Replace prompts wit">
            <a:extLst xmlns:a="http://schemas.openxmlformats.org/drawingml/2006/main">
              <a:ext uri="{FF2B5EF4-FFF2-40B4-BE49-F238E27FC236}">
                <a16:creationId xmlns:a16="http://schemas.microsoft.com/office/drawing/2014/main" id="{D7EF7067-85DD-4902-8A30-27C3FB0BEC06}"/>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1A02AB8F-C290-476B-AB33-9B983038FB58}"/>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962C7AE0-3A4A-44F0-8D3F-2ABCABEBE355}"/>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ED2EB5BD-7295-4C17-8D0F-6C2B3A6E3FDD}"/>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4C46E6BA-61EB-4E5E-977F-19B0BF42685D}"/>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569772556"/>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2026-10-29T17:41:57.5460000Z</dcterms:created>
  <dcterms:modified xsi:type="dcterms:W3CDTF">2026-10-29T17:41:57.5460000Z</dcterms:modified>
</coreProperties>
</file>