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088d84df2da4430" /><Relationship Type="http://schemas.openxmlformats.org/officeDocument/2006/relationships/extended-properties" Target="/docProps/app.xml" Id="Rff193cfabe534506" /><Relationship Type="http://schemas.openxmlformats.org/officeDocument/2006/relationships/officeDocument" Target="/ppt/presentation.xml" Id="R81924820a386414f" /></Relationships>
</file>

<file path=ppt/presentation.xml><?xml version="1.0" encoding="utf-8"?>
<p:presentation xmlns:p="http://schemas.openxmlformats.org/presentationml/2006/main">
  <p:sldMasterIdLst>
    <p:sldMasterId xmlns:r="http://schemas.openxmlformats.org/officeDocument/2006/relationships" id="2147483648" r:id="Rb1542ab8630b4bfe"/>
  </p:sldMasterIdLst>
  <p:notesMasterIdLst>
    <p:notesMasterId xmlns:r="http://schemas.openxmlformats.org/officeDocument/2006/relationships" r:id="R642c4aacd7a445fe"/>
  </p:notesMasterIdLst>
  <p:sldIdLst>
    <p:sldId xmlns:r="http://schemas.openxmlformats.org/officeDocument/2006/relationships" id="256" r:id="Rcd954ef0aa06453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e40561f2bc544c3" /><Relationship Type="http://schemas.openxmlformats.org/officeDocument/2006/relationships/slideMaster" Target="/ppt/slideMasters/slideMaster1.xml" Id="Rb1542ab8630b4bfe" /><Relationship Type="http://schemas.openxmlformats.org/officeDocument/2006/relationships/notesMaster" Target="/ppt/notesMasters/notesMaster1.xml" Id="R642c4aacd7a445fe" /><Relationship Type="http://schemas.openxmlformats.org/officeDocument/2006/relationships/presProps" Target="/ppt/presProps.xml" Id="R6891bdbfff9d4dd8" /><Relationship Type="http://schemas.openxmlformats.org/officeDocument/2006/relationships/tableStyles" Target="/ppt/tableStyles.xml" Id="Raab4a215c1dc4644" /><Relationship Type="http://schemas.openxmlformats.org/officeDocument/2006/relationships/slide" Target="/ppt/slides/slide1.xml" Id="Rcd954ef0aa06453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3762e4988ba44a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3c6715267ab4e67" /><Relationship Type="http://schemas.openxmlformats.org/officeDocument/2006/relationships/notesMaster" Target="/ppt/notesMasters/notesMaster1.xml" Id="R827a46388352497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97e649fcff8440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92c074a6092488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cb91554fc7a4c5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54ac385736a44d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952a1980c8c47e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c163461f1a34dc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6284B0C-470C-49DB-956E-77C8901DF10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FCA8F3D-4712-4DF4-9373-59C8F0B15CB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11B5F2C-8B6A-443B-9282-8BA7317295B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4B5FAAF-CAA5-4E89-A12D-99B65B84C66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BAD6A54-D729-4DBA-8B31-A9FF74FE041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A274159-1BBE-4F9F-B162-C44CFAB9412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8A9F55A-593E-4C95-9D18-5110D1C7CFB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34D641D-2E37-4211-9390-3E2FC306A3A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5FC2702-A4FF-4129-A67A-2CD3F0EAA7B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DD9C5BC-09BB-42A9-B45C-2E10FEBB51D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48b10c047e648be" /><Relationship Type="http://schemas.openxmlformats.org/officeDocument/2006/relationships/slideLayout" Target="/ppt/slideLayouts/slideLayout1.xml" Id="Re2a1b10a81b54209" /><Relationship Type="http://schemas.openxmlformats.org/officeDocument/2006/relationships/slideLayout" Target="/ppt/slideLayouts/slideLayout2.xml" Id="R95a1eb6158464270" /><Relationship Type="http://schemas.openxmlformats.org/officeDocument/2006/relationships/slideLayout" Target="/ppt/slideLayouts/slideLayout3.xml" Id="Re390218f571b4d4a" /><Relationship Type="http://schemas.openxmlformats.org/officeDocument/2006/relationships/slideLayout" Target="/ppt/slideLayouts/slideLayout4.xml" Id="R4c60acff8e714f4c" /><Relationship Type="http://schemas.openxmlformats.org/officeDocument/2006/relationships/slideLayout" Target="/ppt/slideLayouts/slideLayout5.xml" Id="R2607eee3047948ba" /><Relationship Type="http://schemas.openxmlformats.org/officeDocument/2006/relationships/slideLayout" Target="/ppt/slideLayouts/slideLayout6.xml" Id="Rdd2f1d1cd0564e2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2a1b10a81b54209"/>
    <p:sldLayoutId xmlns:r="http://schemas.openxmlformats.org/officeDocument/2006/relationships" id="2147483650" r:id="R95a1eb6158464270"/>
    <p:sldLayoutId xmlns:r="http://schemas.openxmlformats.org/officeDocument/2006/relationships" id="2147483651" r:id="Re390218f571b4d4a"/>
    <p:sldLayoutId xmlns:r="http://schemas.openxmlformats.org/officeDocument/2006/relationships" id="2147483652" r:id="R4c60acff8e714f4c"/>
    <p:sldLayoutId xmlns:r="http://schemas.openxmlformats.org/officeDocument/2006/relationships" id="2147483653" r:id="R2607eee3047948ba"/>
    <p:sldLayoutId xmlns:r="http://schemas.openxmlformats.org/officeDocument/2006/relationships" id="2147483654" r:id="Rdd2f1d1cd0564e2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7918a4e0b6846dc" /><Relationship Type="http://schemas.openxmlformats.org/officeDocument/2006/relationships/notesSlide" Target="/ppt/notesSlides/notesSlide1.xml" Id="R11d923d45b864ee0"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Swimlane Diagram">
            <a:extLst xmlns:a="http://schemas.openxmlformats.org/drawingml/2006/main">
              <a:ext uri="{FF2B5EF4-FFF2-40B4-BE49-F238E27FC236}">
                <a16:creationId xmlns:a16="http://schemas.microsoft.com/office/drawing/2014/main" id="{FF6ECA3F-1F9D-41BB-820B-A01534A10E0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Swimlane Diagram</a:t>
            </a:r>
          </a:p>
        </p:txBody>
      </p:sp>
      <p:sp>
        <p:nvSpPr>
          <p:cNvPr id="2" name="Use an editable swimlane diagram to map activ">
            <a:extLst xmlns:a="http://schemas.openxmlformats.org/drawingml/2006/main">
              <a:ext uri="{FF2B5EF4-FFF2-40B4-BE49-F238E27FC236}">
                <a16:creationId xmlns:a16="http://schemas.microsoft.com/office/drawing/2014/main" id="{D958A183-868A-4ADF-8158-D2BF168B810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an editable swimlane diagram to map activities to their owners. Make handoffs and waiting points visible before changing the workflow.</a:t>
            </a:r>
          </a:p>
        </p:txBody>
      </p:sp>
      <p:sp>
        <p:nvSpPr>
          <p:cNvPr id="3" name="English editable starter. Replace prompts wit">
            <a:extLst xmlns:a="http://schemas.openxmlformats.org/drawingml/2006/main">
              <a:ext uri="{FF2B5EF4-FFF2-40B4-BE49-F238E27FC236}">
                <a16:creationId xmlns:a16="http://schemas.microsoft.com/office/drawing/2014/main" id="{90C41546-5F55-4262-A056-E947DD01871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Requester lane">
            <a:extLst xmlns:a="http://schemas.openxmlformats.org/drawingml/2006/main">
              <a:ext uri="{FF2B5EF4-FFF2-40B4-BE49-F238E27FC236}">
                <a16:creationId xmlns:a16="http://schemas.microsoft.com/office/drawing/2014/main" id="{4A636F55-DEF5-4C38-9747-8028872B19F6}"/>
              </a:ext>
            </a:extLst>
          </p:cNvPr>
          <p:cNvSpPr>
            <a:spLocks xmlns:a="http://schemas.openxmlformats.org/drawingml/2006/main" noGrp="1"/>
          </p:cNvSpPr>
          <p:nvPr/>
        </p:nvSpPr>
        <p:spPr>
          <a:xfrm xmlns:a="http://schemas.openxmlformats.org/drawingml/2006/main">
            <a:off x="571500" y="2076450"/>
            <a:ext cx="11049000" cy="1000125"/>
          </a:xfrm>
          <a:prstGeom xmlns:a="http://schemas.openxmlformats.org/drawingml/2006/main" prst="rect">
            <a:avLst/>
          </a:prstGeom>
          <a:solidFill xmlns:a="http://schemas.openxmlformats.org/drawingml/2006/main">
            <a:srgbClr val="FFFFFF"/>
          </a:solidFill>
          <a:ln xmlns:a="http://schemas.openxmlformats.org/drawingml/2006/main" w="11430">
            <a:solidFill>
              <a:srgbClr val="BDCBD3"/>
            </a:solidFill>
            <a:prstDash val="solid"/>
          </a:ln>
        </p:spPr>
      </p:sp>
      <p:sp>
        <p:nvSpPr>
          <p:cNvPr id="5" name="Requester">
            <a:extLst xmlns:a="http://schemas.openxmlformats.org/drawingml/2006/main">
              <a:ext uri="{FF2B5EF4-FFF2-40B4-BE49-F238E27FC236}">
                <a16:creationId xmlns:a16="http://schemas.microsoft.com/office/drawing/2014/main" id="{4FB07C69-726B-418C-BBE4-A356B35FFAB0}"/>
              </a:ext>
            </a:extLst>
          </p:cNvPr>
          <p:cNvSpPr>
            <a:spLocks xmlns:a="http://schemas.openxmlformats.org/drawingml/2006/main" noGrp="1"/>
          </p:cNvSpPr>
          <p:nvPr/>
        </p:nvSpPr>
        <p:spPr>
          <a:xfrm xmlns:a="http://schemas.openxmlformats.org/drawingml/2006/main">
            <a:off x="714375" y="2324100"/>
            <a:ext cx="1619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Requester</a:t>
            </a:r>
          </a:p>
        </p:txBody>
      </p:sp>
      <p:sp>
        <p:nvSpPr>
          <p:cNvPr id="6" name="Requester activity">
            <a:extLst xmlns:a="http://schemas.openxmlformats.org/drawingml/2006/main">
              <a:ext uri="{FF2B5EF4-FFF2-40B4-BE49-F238E27FC236}">
                <a16:creationId xmlns:a16="http://schemas.microsoft.com/office/drawing/2014/main" id="{3E3ACDE6-5E76-4AA8-BCC1-58AEB7891BCF}"/>
              </a:ext>
            </a:extLst>
          </p:cNvPr>
          <p:cNvSpPr>
            <a:spLocks xmlns:a="http://schemas.openxmlformats.org/drawingml/2006/main" noGrp="1"/>
          </p:cNvSpPr>
          <p:nvPr/>
        </p:nvSpPr>
        <p:spPr>
          <a:xfrm xmlns:a="http://schemas.openxmlformats.org/drawingml/2006/main">
            <a:off x="2428875" y="2247900"/>
            <a:ext cx="3000375" cy="64770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7" name="Define the need and submit the required infor">
            <a:extLst xmlns:a="http://schemas.openxmlformats.org/drawingml/2006/main">
              <a:ext uri="{FF2B5EF4-FFF2-40B4-BE49-F238E27FC236}">
                <a16:creationId xmlns:a16="http://schemas.microsoft.com/office/drawing/2014/main" id="{DAA72669-2678-4CAA-BA7E-F3AC5EFF7C4B}"/>
              </a:ext>
            </a:extLst>
          </p:cNvPr>
          <p:cNvSpPr>
            <a:spLocks xmlns:a="http://schemas.openxmlformats.org/drawingml/2006/main" noGrp="1"/>
          </p:cNvSpPr>
          <p:nvPr/>
        </p:nvSpPr>
        <p:spPr>
          <a:xfrm xmlns:a="http://schemas.openxmlformats.org/drawingml/2006/main">
            <a:off x="2562225" y="2333625"/>
            <a:ext cx="2733675"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172B42"/>
                </a:solidFill>
                <a:latin typeface="Arial"/>
                <a:ea typeface="Arial"/>
                <a:cs typeface="Arial"/>
              </a:defRPr>
            </a:defPPr>
            <a:lvl1pPr algn="l">
              <a:defRPr sz="1500" b="0">
                <a:solidFill>
                  <a:srgbClr val="172B42"/>
                </a:solidFill>
                <a:latin typeface="Arial"/>
                <a:ea typeface="Arial"/>
                <a:cs typeface="Arial"/>
              </a:defRPr>
            </a:lvl1pPr>
            <a:lvl2pPr algn="l">
              <a:defRPr sz="1500" b="0">
                <a:solidFill>
                  <a:srgbClr val="172B42"/>
                </a:solidFill>
                <a:latin typeface="Arial"/>
                <a:ea typeface="Arial"/>
                <a:cs typeface="Arial"/>
              </a:defRPr>
            </a:lvl2pPr>
            <a:lvl3pPr algn="l">
              <a:defRPr sz="1500" b="0">
                <a:solidFill>
                  <a:srgbClr val="172B42"/>
                </a:solidFill>
                <a:latin typeface="Arial"/>
                <a:ea typeface="Arial"/>
                <a:cs typeface="Arial"/>
              </a:defRPr>
            </a:lvl3pPr>
            <a:lvl4pPr algn="l">
              <a:defRPr sz="1500" b="0">
                <a:solidFill>
                  <a:srgbClr val="172B42"/>
                </a:solidFill>
                <a:latin typeface="Arial"/>
                <a:ea typeface="Arial"/>
                <a:cs typeface="Arial"/>
              </a:defRPr>
            </a:lvl4pPr>
            <a:lvl5pPr algn="l">
              <a:defRPr sz="1500" b="0">
                <a:solidFill>
                  <a:srgbClr val="172B42"/>
                </a:solidFill>
                <a:latin typeface="Arial"/>
                <a:ea typeface="Arial"/>
                <a:cs typeface="Arial"/>
              </a:defRPr>
            </a:lvl5pPr>
            <a:lvl6pPr algn="l">
              <a:defRPr sz="1500" b="0">
                <a:solidFill>
                  <a:srgbClr val="172B42"/>
                </a:solidFill>
                <a:latin typeface="Arial"/>
                <a:ea typeface="Arial"/>
                <a:cs typeface="Arial"/>
              </a:defRPr>
            </a:lvl6pPr>
            <a:lvl7pPr algn="l">
              <a:defRPr sz="1500" b="0">
                <a:solidFill>
                  <a:srgbClr val="172B42"/>
                </a:solidFill>
                <a:latin typeface="Arial"/>
                <a:ea typeface="Arial"/>
                <a:cs typeface="Arial"/>
              </a:defRPr>
            </a:lvl7pPr>
            <a:lvl8pPr algn="l">
              <a:defRPr sz="1500" b="0">
                <a:solidFill>
                  <a:srgbClr val="172B42"/>
                </a:solidFill>
                <a:latin typeface="Arial"/>
                <a:ea typeface="Arial"/>
                <a:cs typeface="Arial"/>
              </a:defRPr>
            </a:lvl8pPr>
            <a:lvl9pPr algn="l">
              <a:defRPr sz="1500" b="0">
                <a:solidFill>
                  <a:srgbClr val="172B42"/>
                </a:solidFill>
                <a:latin typeface="Arial"/>
                <a:ea typeface="Arial"/>
                <a:cs typeface="Arial"/>
              </a:defRPr>
            </a:lvl9pPr>
          </a:lstStyle>
          <a:p xmlns:a="http://schemas.openxmlformats.org/drawingml/2006/main">
            <a:pPr algn="l">
              <a:defRPr sz="1500" b="0">
                <a:solidFill>
                  <a:srgbClr val="172B42"/>
                </a:solidFill>
                <a:latin typeface="Arial"/>
                <a:ea typeface="Arial"/>
                <a:cs typeface="Arial"/>
              </a:defRPr>
            </a:pPr>
            <a:r>
              <a:rPr sz="1500" b="0">
                <a:solidFill>
                  <a:srgbClr val="172B42"/>
                </a:solidFill>
                <a:latin typeface="Arial"/>
                <a:ea typeface="Arial"/>
                <a:cs typeface="Arial"/>
              </a:rPr>
              <a:t>Define the need and submit the required information.</a:t>
            </a:r>
          </a:p>
        </p:txBody>
      </p:sp>
      <p:sp>
        <p:nvSpPr>
          <p:cNvPr id="8" name="Reviewer lane">
            <a:extLst xmlns:a="http://schemas.openxmlformats.org/drawingml/2006/main">
              <a:ext uri="{FF2B5EF4-FFF2-40B4-BE49-F238E27FC236}">
                <a16:creationId xmlns:a16="http://schemas.microsoft.com/office/drawing/2014/main" id="{DE68058E-CB14-4BE3-9DD0-113A28FEC2EC}"/>
              </a:ext>
            </a:extLst>
          </p:cNvPr>
          <p:cNvSpPr>
            <a:spLocks xmlns:a="http://schemas.openxmlformats.org/drawingml/2006/main" noGrp="1"/>
          </p:cNvSpPr>
          <p:nvPr/>
        </p:nvSpPr>
        <p:spPr>
          <a:xfrm xmlns:a="http://schemas.openxmlformats.org/drawingml/2006/main">
            <a:off x="571500" y="3076575"/>
            <a:ext cx="11049000" cy="1000125"/>
          </a:xfrm>
          <a:prstGeom xmlns:a="http://schemas.openxmlformats.org/drawingml/2006/main" prst="rect">
            <a:avLst/>
          </a:prstGeom>
          <a:solidFill xmlns:a="http://schemas.openxmlformats.org/drawingml/2006/main">
            <a:srgbClr val="F8FAFA"/>
          </a:solidFill>
          <a:ln xmlns:a="http://schemas.openxmlformats.org/drawingml/2006/main" w="11430">
            <a:solidFill>
              <a:srgbClr val="BDCBD3"/>
            </a:solidFill>
            <a:prstDash val="solid"/>
          </a:ln>
        </p:spPr>
      </p:sp>
      <p:sp>
        <p:nvSpPr>
          <p:cNvPr id="9" name="Reviewer">
            <a:extLst xmlns:a="http://schemas.openxmlformats.org/drawingml/2006/main">
              <a:ext uri="{FF2B5EF4-FFF2-40B4-BE49-F238E27FC236}">
                <a16:creationId xmlns:a16="http://schemas.microsoft.com/office/drawing/2014/main" id="{CEAC5D72-7B1C-4970-9EF4-E77D6C3D62F8}"/>
              </a:ext>
            </a:extLst>
          </p:cNvPr>
          <p:cNvSpPr>
            <a:spLocks xmlns:a="http://schemas.openxmlformats.org/drawingml/2006/main" noGrp="1"/>
          </p:cNvSpPr>
          <p:nvPr/>
        </p:nvSpPr>
        <p:spPr>
          <a:xfrm xmlns:a="http://schemas.openxmlformats.org/drawingml/2006/main">
            <a:off x="714375" y="3324225"/>
            <a:ext cx="1619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Reviewer</a:t>
            </a:r>
          </a:p>
        </p:txBody>
      </p:sp>
      <p:sp>
        <p:nvSpPr>
          <p:cNvPr id="10" name="Reviewer activity">
            <a:extLst xmlns:a="http://schemas.openxmlformats.org/drawingml/2006/main">
              <a:ext uri="{FF2B5EF4-FFF2-40B4-BE49-F238E27FC236}">
                <a16:creationId xmlns:a16="http://schemas.microsoft.com/office/drawing/2014/main" id="{2ACFEF1F-143A-4074-871A-720DA49E7BD1}"/>
              </a:ext>
            </a:extLst>
          </p:cNvPr>
          <p:cNvSpPr>
            <a:spLocks xmlns:a="http://schemas.openxmlformats.org/drawingml/2006/main" noGrp="1"/>
          </p:cNvSpPr>
          <p:nvPr/>
        </p:nvSpPr>
        <p:spPr>
          <a:xfrm xmlns:a="http://schemas.openxmlformats.org/drawingml/2006/main">
            <a:off x="4381500" y="3248025"/>
            <a:ext cx="3000375" cy="64770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11" name="Check completeness and return missing details">
            <a:extLst xmlns:a="http://schemas.openxmlformats.org/drawingml/2006/main">
              <a:ext uri="{FF2B5EF4-FFF2-40B4-BE49-F238E27FC236}">
                <a16:creationId xmlns:a16="http://schemas.microsoft.com/office/drawing/2014/main" id="{97FA1E6C-314D-4BC0-9498-79F2FFF65369}"/>
              </a:ext>
            </a:extLst>
          </p:cNvPr>
          <p:cNvSpPr>
            <a:spLocks xmlns:a="http://schemas.openxmlformats.org/drawingml/2006/main" noGrp="1"/>
          </p:cNvSpPr>
          <p:nvPr/>
        </p:nvSpPr>
        <p:spPr>
          <a:xfrm xmlns:a="http://schemas.openxmlformats.org/drawingml/2006/main">
            <a:off x="4514850" y="3333750"/>
            <a:ext cx="2733675"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172B42"/>
                </a:solidFill>
                <a:latin typeface="Arial"/>
                <a:ea typeface="Arial"/>
                <a:cs typeface="Arial"/>
              </a:defRPr>
            </a:defPPr>
            <a:lvl1pPr algn="l">
              <a:defRPr sz="1500" b="0">
                <a:solidFill>
                  <a:srgbClr val="172B42"/>
                </a:solidFill>
                <a:latin typeface="Arial"/>
                <a:ea typeface="Arial"/>
                <a:cs typeface="Arial"/>
              </a:defRPr>
            </a:lvl1pPr>
            <a:lvl2pPr algn="l">
              <a:defRPr sz="1500" b="0">
                <a:solidFill>
                  <a:srgbClr val="172B42"/>
                </a:solidFill>
                <a:latin typeface="Arial"/>
                <a:ea typeface="Arial"/>
                <a:cs typeface="Arial"/>
              </a:defRPr>
            </a:lvl2pPr>
            <a:lvl3pPr algn="l">
              <a:defRPr sz="1500" b="0">
                <a:solidFill>
                  <a:srgbClr val="172B42"/>
                </a:solidFill>
                <a:latin typeface="Arial"/>
                <a:ea typeface="Arial"/>
                <a:cs typeface="Arial"/>
              </a:defRPr>
            </a:lvl3pPr>
            <a:lvl4pPr algn="l">
              <a:defRPr sz="1500" b="0">
                <a:solidFill>
                  <a:srgbClr val="172B42"/>
                </a:solidFill>
                <a:latin typeface="Arial"/>
                <a:ea typeface="Arial"/>
                <a:cs typeface="Arial"/>
              </a:defRPr>
            </a:lvl4pPr>
            <a:lvl5pPr algn="l">
              <a:defRPr sz="1500" b="0">
                <a:solidFill>
                  <a:srgbClr val="172B42"/>
                </a:solidFill>
                <a:latin typeface="Arial"/>
                <a:ea typeface="Arial"/>
                <a:cs typeface="Arial"/>
              </a:defRPr>
            </a:lvl5pPr>
            <a:lvl6pPr algn="l">
              <a:defRPr sz="1500" b="0">
                <a:solidFill>
                  <a:srgbClr val="172B42"/>
                </a:solidFill>
                <a:latin typeface="Arial"/>
                <a:ea typeface="Arial"/>
                <a:cs typeface="Arial"/>
              </a:defRPr>
            </a:lvl6pPr>
            <a:lvl7pPr algn="l">
              <a:defRPr sz="1500" b="0">
                <a:solidFill>
                  <a:srgbClr val="172B42"/>
                </a:solidFill>
                <a:latin typeface="Arial"/>
                <a:ea typeface="Arial"/>
                <a:cs typeface="Arial"/>
              </a:defRPr>
            </a:lvl7pPr>
            <a:lvl8pPr algn="l">
              <a:defRPr sz="1500" b="0">
                <a:solidFill>
                  <a:srgbClr val="172B42"/>
                </a:solidFill>
                <a:latin typeface="Arial"/>
                <a:ea typeface="Arial"/>
                <a:cs typeface="Arial"/>
              </a:defRPr>
            </a:lvl8pPr>
            <a:lvl9pPr algn="l">
              <a:defRPr sz="1500" b="0">
                <a:solidFill>
                  <a:srgbClr val="172B42"/>
                </a:solidFill>
                <a:latin typeface="Arial"/>
                <a:ea typeface="Arial"/>
                <a:cs typeface="Arial"/>
              </a:defRPr>
            </a:lvl9pPr>
          </a:lstStyle>
          <a:p xmlns:a="http://schemas.openxmlformats.org/drawingml/2006/main">
            <a:pPr algn="l">
              <a:defRPr sz="1500" b="0">
                <a:solidFill>
                  <a:srgbClr val="172B42"/>
                </a:solidFill>
                <a:latin typeface="Arial"/>
                <a:ea typeface="Arial"/>
                <a:cs typeface="Arial"/>
              </a:defRPr>
            </a:pPr>
            <a:r>
              <a:rPr sz="1500" b="0">
                <a:solidFill>
                  <a:srgbClr val="172B42"/>
                </a:solidFill>
                <a:latin typeface="Arial"/>
                <a:ea typeface="Arial"/>
                <a:cs typeface="Arial"/>
              </a:rPr>
              <a:t>Check completeness and return missing details.</a:t>
            </a:r>
          </a:p>
        </p:txBody>
      </p:sp>
      <p:sp>
        <p:nvSpPr>
          <p:cNvPr id="12" name="Approver lane">
            <a:extLst xmlns:a="http://schemas.openxmlformats.org/drawingml/2006/main">
              <a:ext uri="{FF2B5EF4-FFF2-40B4-BE49-F238E27FC236}">
                <a16:creationId xmlns:a16="http://schemas.microsoft.com/office/drawing/2014/main" id="{3533C240-C3C0-47B0-8049-37D32D2CD17C}"/>
              </a:ext>
            </a:extLst>
          </p:cNvPr>
          <p:cNvSpPr>
            <a:spLocks xmlns:a="http://schemas.openxmlformats.org/drawingml/2006/main" noGrp="1"/>
          </p:cNvSpPr>
          <p:nvPr/>
        </p:nvSpPr>
        <p:spPr>
          <a:xfrm xmlns:a="http://schemas.openxmlformats.org/drawingml/2006/main">
            <a:off x="571500" y="4076700"/>
            <a:ext cx="11049000" cy="1000125"/>
          </a:xfrm>
          <a:prstGeom xmlns:a="http://schemas.openxmlformats.org/drawingml/2006/main" prst="rect">
            <a:avLst/>
          </a:prstGeom>
          <a:solidFill xmlns:a="http://schemas.openxmlformats.org/drawingml/2006/main">
            <a:srgbClr val="FFFFFF"/>
          </a:solidFill>
          <a:ln xmlns:a="http://schemas.openxmlformats.org/drawingml/2006/main" w="11430">
            <a:solidFill>
              <a:srgbClr val="BDCBD3"/>
            </a:solidFill>
            <a:prstDash val="solid"/>
          </a:ln>
        </p:spPr>
      </p:sp>
      <p:sp>
        <p:nvSpPr>
          <p:cNvPr id="13" name="Approver">
            <a:extLst xmlns:a="http://schemas.openxmlformats.org/drawingml/2006/main">
              <a:ext uri="{FF2B5EF4-FFF2-40B4-BE49-F238E27FC236}">
                <a16:creationId xmlns:a16="http://schemas.microsoft.com/office/drawing/2014/main" id="{EAEFED89-8BCD-44C0-876D-79FDD3C21668}"/>
              </a:ext>
            </a:extLst>
          </p:cNvPr>
          <p:cNvSpPr>
            <a:spLocks xmlns:a="http://schemas.openxmlformats.org/drawingml/2006/main" noGrp="1"/>
          </p:cNvSpPr>
          <p:nvPr/>
        </p:nvSpPr>
        <p:spPr>
          <a:xfrm xmlns:a="http://schemas.openxmlformats.org/drawingml/2006/main">
            <a:off x="714375" y="4324350"/>
            <a:ext cx="1619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Approver</a:t>
            </a:r>
          </a:p>
        </p:txBody>
      </p:sp>
      <p:sp>
        <p:nvSpPr>
          <p:cNvPr id="14" name="Approver activity">
            <a:extLst xmlns:a="http://schemas.openxmlformats.org/drawingml/2006/main">
              <a:ext uri="{FF2B5EF4-FFF2-40B4-BE49-F238E27FC236}">
                <a16:creationId xmlns:a16="http://schemas.microsoft.com/office/drawing/2014/main" id="{C1385FD8-8829-42EC-9701-DF8E090D0B68}"/>
              </a:ext>
            </a:extLst>
          </p:cNvPr>
          <p:cNvSpPr>
            <a:spLocks xmlns:a="http://schemas.openxmlformats.org/drawingml/2006/main" noGrp="1"/>
          </p:cNvSpPr>
          <p:nvPr/>
        </p:nvSpPr>
        <p:spPr>
          <a:xfrm xmlns:a="http://schemas.openxmlformats.org/drawingml/2006/main">
            <a:off x="6334125" y="4248150"/>
            <a:ext cx="3000375" cy="64770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5" name="Make the decision within the agreed authority">
            <a:extLst xmlns:a="http://schemas.openxmlformats.org/drawingml/2006/main">
              <a:ext uri="{FF2B5EF4-FFF2-40B4-BE49-F238E27FC236}">
                <a16:creationId xmlns:a16="http://schemas.microsoft.com/office/drawing/2014/main" id="{B09DC275-3689-4D02-ABA2-8EC8DFD72BB4}"/>
              </a:ext>
            </a:extLst>
          </p:cNvPr>
          <p:cNvSpPr>
            <a:spLocks xmlns:a="http://schemas.openxmlformats.org/drawingml/2006/main" noGrp="1"/>
          </p:cNvSpPr>
          <p:nvPr/>
        </p:nvSpPr>
        <p:spPr>
          <a:xfrm xmlns:a="http://schemas.openxmlformats.org/drawingml/2006/main">
            <a:off x="6467475" y="4333875"/>
            <a:ext cx="2733675"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172B42"/>
                </a:solidFill>
                <a:latin typeface="Arial"/>
                <a:ea typeface="Arial"/>
                <a:cs typeface="Arial"/>
              </a:defRPr>
            </a:defPPr>
            <a:lvl1pPr algn="l">
              <a:defRPr sz="1500" b="0">
                <a:solidFill>
                  <a:srgbClr val="172B42"/>
                </a:solidFill>
                <a:latin typeface="Arial"/>
                <a:ea typeface="Arial"/>
                <a:cs typeface="Arial"/>
              </a:defRPr>
            </a:lvl1pPr>
            <a:lvl2pPr algn="l">
              <a:defRPr sz="1500" b="0">
                <a:solidFill>
                  <a:srgbClr val="172B42"/>
                </a:solidFill>
                <a:latin typeface="Arial"/>
                <a:ea typeface="Arial"/>
                <a:cs typeface="Arial"/>
              </a:defRPr>
            </a:lvl2pPr>
            <a:lvl3pPr algn="l">
              <a:defRPr sz="1500" b="0">
                <a:solidFill>
                  <a:srgbClr val="172B42"/>
                </a:solidFill>
                <a:latin typeface="Arial"/>
                <a:ea typeface="Arial"/>
                <a:cs typeface="Arial"/>
              </a:defRPr>
            </a:lvl3pPr>
            <a:lvl4pPr algn="l">
              <a:defRPr sz="1500" b="0">
                <a:solidFill>
                  <a:srgbClr val="172B42"/>
                </a:solidFill>
                <a:latin typeface="Arial"/>
                <a:ea typeface="Arial"/>
                <a:cs typeface="Arial"/>
              </a:defRPr>
            </a:lvl4pPr>
            <a:lvl5pPr algn="l">
              <a:defRPr sz="1500" b="0">
                <a:solidFill>
                  <a:srgbClr val="172B42"/>
                </a:solidFill>
                <a:latin typeface="Arial"/>
                <a:ea typeface="Arial"/>
                <a:cs typeface="Arial"/>
              </a:defRPr>
            </a:lvl5pPr>
            <a:lvl6pPr algn="l">
              <a:defRPr sz="1500" b="0">
                <a:solidFill>
                  <a:srgbClr val="172B42"/>
                </a:solidFill>
                <a:latin typeface="Arial"/>
                <a:ea typeface="Arial"/>
                <a:cs typeface="Arial"/>
              </a:defRPr>
            </a:lvl6pPr>
            <a:lvl7pPr algn="l">
              <a:defRPr sz="1500" b="0">
                <a:solidFill>
                  <a:srgbClr val="172B42"/>
                </a:solidFill>
                <a:latin typeface="Arial"/>
                <a:ea typeface="Arial"/>
                <a:cs typeface="Arial"/>
              </a:defRPr>
            </a:lvl7pPr>
            <a:lvl8pPr algn="l">
              <a:defRPr sz="1500" b="0">
                <a:solidFill>
                  <a:srgbClr val="172B42"/>
                </a:solidFill>
                <a:latin typeface="Arial"/>
                <a:ea typeface="Arial"/>
                <a:cs typeface="Arial"/>
              </a:defRPr>
            </a:lvl8pPr>
            <a:lvl9pPr algn="l">
              <a:defRPr sz="1500" b="0">
                <a:solidFill>
                  <a:srgbClr val="172B42"/>
                </a:solidFill>
                <a:latin typeface="Arial"/>
                <a:ea typeface="Arial"/>
                <a:cs typeface="Arial"/>
              </a:defRPr>
            </a:lvl9pPr>
          </a:lstStyle>
          <a:p xmlns:a="http://schemas.openxmlformats.org/drawingml/2006/main">
            <a:pPr algn="l">
              <a:defRPr sz="1500" b="0">
                <a:solidFill>
                  <a:srgbClr val="172B42"/>
                </a:solidFill>
                <a:latin typeface="Arial"/>
                <a:ea typeface="Arial"/>
                <a:cs typeface="Arial"/>
              </a:defRPr>
            </a:pPr>
            <a:r>
              <a:rPr sz="1500" b="0">
                <a:solidFill>
                  <a:srgbClr val="172B42"/>
                </a:solidFill>
                <a:latin typeface="Arial"/>
                <a:ea typeface="Arial"/>
                <a:cs typeface="Arial"/>
              </a:rPr>
              <a:t>Make the decision within the agreed authority.</a:t>
            </a:r>
          </a:p>
        </p:txBody>
      </p:sp>
      <p:sp>
        <p:nvSpPr>
          <p:cNvPr id="16" name="Delivery team lane">
            <a:extLst xmlns:a="http://schemas.openxmlformats.org/drawingml/2006/main">
              <a:ext uri="{FF2B5EF4-FFF2-40B4-BE49-F238E27FC236}">
                <a16:creationId xmlns:a16="http://schemas.microsoft.com/office/drawing/2014/main" id="{DCB6A063-F114-480B-9402-F4AB549E010B}"/>
              </a:ext>
            </a:extLst>
          </p:cNvPr>
          <p:cNvSpPr>
            <a:spLocks xmlns:a="http://schemas.openxmlformats.org/drawingml/2006/main" noGrp="1"/>
          </p:cNvSpPr>
          <p:nvPr/>
        </p:nvSpPr>
        <p:spPr>
          <a:xfrm xmlns:a="http://schemas.openxmlformats.org/drawingml/2006/main">
            <a:off x="571500" y="5076825"/>
            <a:ext cx="11049000" cy="1000125"/>
          </a:xfrm>
          <a:prstGeom xmlns:a="http://schemas.openxmlformats.org/drawingml/2006/main" prst="rect">
            <a:avLst/>
          </a:prstGeom>
          <a:solidFill xmlns:a="http://schemas.openxmlformats.org/drawingml/2006/main">
            <a:srgbClr val="F8FAFA"/>
          </a:solidFill>
          <a:ln xmlns:a="http://schemas.openxmlformats.org/drawingml/2006/main" w="11430">
            <a:solidFill>
              <a:srgbClr val="BDCBD3"/>
            </a:solidFill>
            <a:prstDash val="solid"/>
          </a:ln>
        </p:spPr>
      </p:sp>
      <p:sp>
        <p:nvSpPr>
          <p:cNvPr id="17" name="Delivery team">
            <a:extLst xmlns:a="http://schemas.openxmlformats.org/drawingml/2006/main">
              <a:ext uri="{FF2B5EF4-FFF2-40B4-BE49-F238E27FC236}">
                <a16:creationId xmlns:a16="http://schemas.microsoft.com/office/drawing/2014/main" id="{6847E07A-E0D4-4E00-901E-2D202CBFE855}"/>
              </a:ext>
            </a:extLst>
          </p:cNvPr>
          <p:cNvSpPr>
            <a:spLocks xmlns:a="http://schemas.openxmlformats.org/drawingml/2006/main" noGrp="1"/>
          </p:cNvSpPr>
          <p:nvPr/>
        </p:nvSpPr>
        <p:spPr>
          <a:xfrm xmlns:a="http://schemas.openxmlformats.org/drawingml/2006/main">
            <a:off x="714375" y="5324475"/>
            <a:ext cx="1619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Delivery team</a:t>
            </a:r>
          </a:p>
        </p:txBody>
      </p:sp>
      <p:sp>
        <p:nvSpPr>
          <p:cNvPr id="18" name="Delivery team activity">
            <a:extLst xmlns:a="http://schemas.openxmlformats.org/drawingml/2006/main">
              <a:ext uri="{FF2B5EF4-FFF2-40B4-BE49-F238E27FC236}">
                <a16:creationId xmlns:a16="http://schemas.microsoft.com/office/drawing/2014/main" id="{EE5CF485-2AEE-43DC-ABDA-2672AECD032C}"/>
              </a:ext>
            </a:extLst>
          </p:cNvPr>
          <p:cNvSpPr>
            <a:spLocks xmlns:a="http://schemas.openxmlformats.org/drawingml/2006/main" noGrp="1"/>
          </p:cNvSpPr>
          <p:nvPr/>
        </p:nvSpPr>
        <p:spPr>
          <a:xfrm xmlns:a="http://schemas.openxmlformats.org/drawingml/2006/main">
            <a:off x="8286750" y="5248275"/>
            <a:ext cx="3000375" cy="647700"/>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9" name="Complete the work and record the outcome.">
            <a:extLst xmlns:a="http://schemas.openxmlformats.org/drawingml/2006/main">
              <a:ext uri="{FF2B5EF4-FFF2-40B4-BE49-F238E27FC236}">
                <a16:creationId xmlns:a16="http://schemas.microsoft.com/office/drawing/2014/main" id="{5991263F-B07F-42FD-8E30-445A68FEB756}"/>
              </a:ext>
            </a:extLst>
          </p:cNvPr>
          <p:cNvSpPr>
            <a:spLocks xmlns:a="http://schemas.openxmlformats.org/drawingml/2006/main" noGrp="1"/>
          </p:cNvSpPr>
          <p:nvPr/>
        </p:nvSpPr>
        <p:spPr>
          <a:xfrm xmlns:a="http://schemas.openxmlformats.org/drawingml/2006/main">
            <a:off x="8420100" y="5334000"/>
            <a:ext cx="2733675"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172B42"/>
                </a:solidFill>
                <a:latin typeface="Arial"/>
                <a:ea typeface="Arial"/>
                <a:cs typeface="Arial"/>
              </a:defRPr>
            </a:defPPr>
            <a:lvl1pPr algn="l">
              <a:defRPr sz="1500" b="0">
                <a:solidFill>
                  <a:srgbClr val="172B42"/>
                </a:solidFill>
                <a:latin typeface="Arial"/>
                <a:ea typeface="Arial"/>
                <a:cs typeface="Arial"/>
              </a:defRPr>
            </a:lvl1pPr>
            <a:lvl2pPr algn="l">
              <a:defRPr sz="1500" b="0">
                <a:solidFill>
                  <a:srgbClr val="172B42"/>
                </a:solidFill>
                <a:latin typeface="Arial"/>
                <a:ea typeface="Arial"/>
                <a:cs typeface="Arial"/>
              </a:defRPr>
            </a:lvl2pPr>
            <a:lvl3pPr algn="l">
              <a:defRPr sz="1500" b="0">
                <a:solidFill>
                  <a:srgbClr val="172B42"/>
                </a:solidFill>
                <a:latin typeface="Arial"/>
                <a:ea typeface="Arial"/>
                <a:cs typeface="Arial"/>
              </a:defRPr>
            </a:lvl3pPr>
            <a:lvl4pPr algn="l">
              <a:defRPr sz="1500" b="0">
                <a:solidFill>
                  <a:srgbClr val="172B42"/>
                </a:solidFill>
                <a:latin typeface="Arial"/>
                <a:ea typeface="Arial"/>
                <a:cs typeface="Arial"/>
              </a:defRPr>
            </a:lvl4pPr>
            <a:lvl5pPr algn="l">
              <a:defRPr sz="1500" b="0">
                <a:solidFill>
                  <a:srgbClr val="172B42"/>
                </a:solidFill>
                <a:latin typeface="Arial"/>
                <a:ea typeface="Arial"/>
                <a:cs typeface="Arial"/>
              </a:defRPr>
            </a:lvl5pPr>
            <a:lvl6pPr algn="l">
              <a:defRPr sz="1500" b="0">
                <a:solidFill>
                  <a:srgbClr val="172B42"/>
                </a:solidFill>
                <a:latin typeface="Arial"/>
                <a:ea typeface="Arial"/>
                <a:cs typeface="Arial"/>
              </a:defRPr>
            </a:lvl6pPr>
            <a:lvl7pPr algn="l">
              <a:defRPr sz="1500" b="0">
                <a:solidFill>
                  <a:srgbClr val="172B42"/>
                </a:solidFill>
                <a:latin typeface="Arial"/>
                <a:ea typeface="Arial"/>
                <a:cs typeface="Arial"/>
              </a:defRPr>
            </a:lvl7pPr>
            <a:lvl8pPr algn="l">
              <a:defRPr sz="1500" b="0">
                <a:solidFill>
                  <a:srgbClr val="172B42"/>
                </a:solidFill>
                <a:latin typeface="Arial"/>
                <a:ea typeface="Arial"/>
                <a:cs typeface="Arial"/>
              </a:defRPr>
            </a:lvl8pPr>
            <a:lvl9pPr algn="l">
              <a:defRPr sz="1500" b="0">
                <a:solidFill>
                  <a:srgbClr val="172B42"/>
                </a:solidFill>
                <a:latin typeface="Arial"/>
                <a:ea typeface="Arial"/>
                <a:cs typeface="Arial"/>
              </a:defRPr>
            </a:lvl9pPr>
          </a:lstStyle>
          <a:p xmlns:a="http://schemas.openxmlformats.org/drawingml/2006/main">
            <a:pPr algn="l">
              <a:defRPr sz="1500" b="0">
                <a:solidFill>
                  <a:srgbClr val="172B42"/>
                </a:solidFill>
                <a:latin typeface="Arial"/>
                <a:ea typeface="Arial"/>
                <a:cs typeface="Arial"/>
              </a:defRPr>
            </a:pPr>
            <a:r>
              <a:rPr sz="1500" b="0">
                <a:solidFill>
                  <a:srgbClr val="172B42"/>
                </a:solidFill>
                <a:latin typeface="Arial"/>
                <a:ea typeface="Arial"/>
                <a:cs typeface="Arial"/>
              </a:rPr>
              <a:t>Complete the work and record the outcome.</a:t>
            </a:r>
          </a:p>
        </p:txBody>
      </p:sp>
      <p:cxnSp>
        <p:nvCxnSpPr>
          <p:cNvPr id="20" name="">
            <a:extLst xmlns:a="http://schemas.openxmlformats.org/drawingml/2006/main">
              <a:ext uri="{FF2B5EF4-FFF2-40B4-BE49-F238E27FC236}">
                <a16:creationId xmlns:a16="http://schemas.microsoft.com/office/drawing/2014/main" id="{B3FFE2A8-BD7C-4A61-9A5A-16B7966D8799}"/>
              </a:ext>
            </a:extLst>
          </p:cNvPr>
          <p:cNvCxnSpPr>
            <a:stCxn xmlns:a="http://schemas.openxmlformats.org/drawingml/2006/main" id="6" idx="2"/>
            <a:endCxn xmlns:a="http://schemas.openxmlformats.org/drawingml/2006/main" id="10" idx="0"/>
          </p:cNvCxnSpPr>
          <p:nvPr/>
        </p:nvCxnSpPr>
        <p:spPr>
          <a:xfrm xmlns:a="http://schemas.openxmlformats.org/drawingml/2006/main">
            <a:off x="3929063" y="2895600"/>
            <a:ext cx="1952625" cy="352425"/>
          </a:xfrm>
          <a:prstGeom xmlns:a="http://schemas.openxmlformats.org/drawingml/2006/main" prst="bentConnector4">
            <a:avLst>
              <a:gd name="adj1" fmla="val 0"/>
              <a:gd name="adj2" fmla="val 50000"/>
            </a:avLst>
          </a:prstGeom>
          <a:ln xmlns:a="http://schemas.openxmlformats.org/drawingml/2006/main" w="22860">
            <a:solidFill>
              <a:srgbClr val="2C5974"/>
            </a:solidFill>
            <a:prstDash val="solid"/>
            <a:tailEnd type="triangle" w="med" len="med"/>
          </a:ln>
        </p:spPr>
      </p:cxnSp>
      <p:cxnSp>
        <p:nvCxnSpPr>
          <p:cNvPr id="21" name="">
            <a:extLst xmlns:a="http://schemas.openxmlformats.org/drawingml/2006/main">
              <a:ext uri="{FF2B5EF4-FFF2-40B4-BE49-F238E27FC236}">
                <a16:creationId xmlns:a16="http://schemas.microsoft.com/office/drawing/2014/main" id="{18CEE837-D00F-43D2-AACD-4DA43E6A29D9}"/>
              </a:ext>
            </a:extLst>
          </p:cNvPr>
          <p:cNvCxnSpPr>
            <a:stCxn xmlns:a="http://schemas.openxmlformats.org/drawingml/2006/main" id="10" idx="2"/>
            <a:endCxn xmlns:a="http://schemas.openxmlformats.org/drawingml/2006/main" id="14" idx="0"/>
          </p:cNvCxnSpPr>
          <p:nvPr/>
        </p:nvCxnSpPr>
        <p:spPr>
          <a:xfrm xmlns:a="http://schemas.openxmlformats.org/drawingml/2006/main">
            <a:off x="5881688" y="3895725"/>
            <a:ext cx="1952625" cy="352425"/>
          </a:xfrm>
          <a:prstGeom xmlns:a="http://schemas.openxmlformats.org/drawingml/2006/main" prst="bentConnector4">
            <a:avLst>
              <a:gd name="adj1" fmla="val 0"/>
              <a:gd name="adj2" fmla="val 50000"/>
            </a:avLst>
          </a:prstGeom>
          <a:ln xmlns:a="http://schemas.openxmlformats.org/drawingml/2006/main" w="22860">
            <a:solidFill>
              <a:srgbClr val="2C5974"/>
            </a:solidFill>
            <a:prstDash val="solid"/>
            <a:tailEnd type="triangle" w="med" len="med"/>
          </a:ln>
        </p:spPr>
      </p:cxnSp>
      <p:cxnSp>
        <p:nvCxnSpPr>
          <p:cNvPr id="22" name="">
            <a:extLst xmlns:a="http://schemas.openxmlformats.org/drawingml/2006/main">
              <a:ext uri="{FF2B5EF4-FFF2-40B4-BE49-F238E27FC236}">
                <a16:creationId xmlns:a16="http://schemas.microsoft.com/office/drawing/2014/main" id="{260E62B4-D42C-4F88-882D-5DBADB4388E1}"/>
              </a:ext>
            </a:extLst>
          </p:cNvPr>
          <p:cNvCxnSpPr>
            <a:stCxn xmlns:a="http://schemas.openxmlformats.org/drawingml/2006/main" id="14" idx="2"/>
            <a:endCxn xmlns:a="http://schemas.openxmlformats.org/drawingml/2006/main" id="18" idx="0"/>
          </p:cNvCxnSpPr>
          <p:nvPr/>
        </p:nvCxnSpPr>
        <p:spPr>
          <a:xfrm xmlns:a="http://schemas.openxmlformats.org/drawingml/2006/main">
            <a:off x="7834313" y="4895850"/>
            <a:ext cx="1952625" cy="352425"/>
          </a:xfrm>
          <a:prstGeom xmlns:a="http://schemas.openxmlformats.org/drawingml/2006/main" prst="bentConnector4">
            <a:avLst>
              <a:gd name="adj1" fmla="val 0"/>
              <a:gd name="adj2" fmla="val 50000"/>
            </a:avLst>
          </a:prstGeom>
          <a:ln xmlns:a="http://schemas.openxmlformats.org/drawingml/2006/main" w="22860">
            <a:solidFill>
              <a:srgbClr val="2C5974"/>
            </a:solidFill>
            <a:prstDash val="solid"/>
            <a:tailEnd type="triangle" w="med" len="med"/>
          </a:ln>
        </p:spPr>
      </p:cxnSp>
    </p:spTree>
    <p:extLst>
      <p:ext uri="{BB962C8B-B14F-4D97-AF65-F5344CB8AC3E}">
        <p14:creationId xmlns:p14="http://schemas.microsoft.com/office/powerpoint/2010/main" val="85035978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2026-10-29T17:35:22.1940000Z</dcterms:created>
  <dcterms:modified xsi:type="dcterms:W3CDTF">2026-10-29T17:35:22.1940000Z</dcterms:modified>
</coreProperties>
</file>