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2c6897fbd8e4b5e" /><Relationship Type="http://schemas.openxmlformats.org/officeDocument/2006/relationships/extended-properties" Target="/docProps/app.xml" Id="R09fbece006284e76" /><Relationship Type="http://schemas.openxmlformats.org/officeDocument/2006/relationships/officeDocument" Target="/ppt/presentation.xml" Id="R118f5e4f7bd44da4" /></Relationships>
</file>

<file path=ppt/presentation.xml><?xml version="1.0" encoding="utf-8"?>
<p:presentation xmlns:p="http://schemas.openxmlformats.org/presentationml/2006/main">
  <p:sldMasterIdLst>
    <p:sldMasterId xmlns:r="http://schemas.openxmlformats.org/officeDocument/2006/relationships" id="2147483648" r:id="Ra8134e77f1e64b75"/>
  </p:sldMasterIdLst>
  <p:notesMasterIdLst>
    <p:notesMasterId xmlns:r="http://schemas.openxmlformats.org/officeDocument/2006/relationships" r:id="R06744f7c7ecd40f2"/>
  </p:notesMasterIdLst>
  <p:sldIdLst>
    <p:sldId xmlns:r="http://schemas.openxmlformats.org/officeDocument/2006/relationships" id="256" r:id="R894585203aaa4f35"/>
    <p:sldId xmlns:r="http://schemas.openxmlformats.org/officeDocument/2006/relationships" id="257" r:id="Re3b12afe072a496b"/>
    <p:sldId xmlns:r="http://schemas.openxmlformats.org/officeDocument/2006/relationships" id="258" r:id="Ra2175d5d74984ddc"/>
    <p:sldId xmlns:r="http://schemas.openxmlformats.org/officeDocument/2006/relationships" id="259" r:id="R4190d2256b6647f0"/>
    <p:sldId xmlns:r="http://schemas.openxmlformats.org/officeDocument/2006/relationships" id="260" r:id="R3a3b3bbce2ae4027"/>
    <p:sldId xmlns:r="http://schemas.openxmlformats.org/officeDocument/2006/relationships" id="261" r:id="R9b8b76a4270b452c"/>
    <p:sldId xmlns:r="http://schemas.openxmlformats.org/officeDocument/2006/relationships" id="262" r:id="R8b184c7f6cf34ff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ac21f7fe074e83" /><Relationship Type="http://schemas.openxmlformats.org/officeDocument/2006/relationships/slideMaster" Target="/ppt/slideMasters/slideMaster1.xml" Id="Ra8134e77f1e64b75" /><Relationship Type="http://schemas.openxmlformats.org/officeDocument/2006/relationships/notesMaster" Target="/ppt/notesMasters/notesMaster1.xml" Id="R06744f7c7ecd40f2" /><Relationship Type="http://schemas.openxmlformats.org/officeDocument/2006/relationships/presProps" Target="/ppt/presProps.xml" Id="R7c7741f851374515" /><Relationship Type="http://schemas.openxmlformats.org/officeDocument/2006/relationships/tableStyles" Target="/ppt/tableStyles.xml" Id="Rd2a68ae247384f11" /><Relationship Type="http://schemas.openxmlformats.org/officeDocument/2006/relationships/slide" Target="/ppt/slides/slide1.xml" Id="R894585203aaa4f35" /><Relationship Type="http://schemas.openxmlformats.org/officeDocument/2006/relationships/slide" Target="/ppt/slides/slide2.xml" Id="Re3b12afe072a496b" /><Relationship Type="http://schemas.openxmlformats.org/officeDocument/2006/relationships/slide" Target="/ppt/slides/slide3.xml" Id="Ra2175d5d74984ddc" /><Relationship Type="http://schemas.openxmlformats.org/officeDocument/2006/relationships/slide" Target="/ppt/slides/slide4.xml" Id="R4190d2256b6647f0" /><Relationship Type="http://schemas.openxmlformats.org/officeDocument/2006/relationships/slide" Target="/ppt/slides/slide5.xml" Id="R3a3b3bbce2ae4027" /><Relationship Type="http://schemas.openxmlformats.org/officeDocument/2006/relationships/slide" Target="/ppt/slides/slide6.xml" Id="R9b8b76a4270b452c" /><Relationship Type="http://schemas.openxmlformats.org/officeDocument/2006/relationships/slide" Target="/ppt/slides/slide7.xml" Id="R8b184c7f6cf34f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303424504fb4bc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de9d18fe13245bd" /><Relationship Type="http://schemas.openxmlformats.org/officeDocument/2006/relationships/notesMaster" Target="/ppt/notesMasters/notesMaster1.xml" Id="Red1363e874314e9f" /></Relationships>
</file>

<file path=ppt/notesSlides/_rels/notesSlide2.xml.rels>&#65279;<?xml version="1.0" encoding="utf-8"?><Relationships xmlns="http://schemas.openxmlformats.org/package/2006/relationships"><Relationship Type="http://schemas.openxmlformats.org/officeDocument/2006/relationships/slide" Target="/ppt/slides/slide2.xml" Id="R3c2c6e04f546454f" /><Relationship Type="http://schemas.openxmlformats.org/officeDocument/2006/relationships/notesMaster" Target="/ppt/notesMasters/notesMaster1.xml" Id="R9eb77117f04a4d36" /></Relationships>
</file>

<file path=ppt/notesSlides/_rels/notesSlide3.xml.rels>&#65279;<?xml version="1.0" encoding="utf-8"?><Relationships xmlns="http://schemas.openxmlformats.org/package/2006/relationships"><Relationship Type="http://schemas.openxmlformats.org/officeDocument/2006/relationships/slide" Target="/ppt/slides/slide3.xml" Id="R5156517e96c74d20" /><Relationship Type="http://schemas.openxmlformats.org/officeDocument/2006/relationships/notesMaster" Target="/ppt/notesMasters/notesMaster1.xml" Id="R24ff9fb1e12b4be5" /></Relationships>
</file>

<file path=ppt/notesSlides/_rels/notesSlide4.xml.rels>&#65279;<?xml version="1.0" encoding="utf-8"?><Relationships xmlns="http://schemas.openxmlformats.org/package/2006/relationships"><Relationship Type="http://schemas.openxmlformats.org/officeDocument/2006/relationships/slide" Target="/ppt/slides/slide4.xml" Id="R003f6d17f23a4443" /><Relationship Type="http://schemas.openxmlformats.org/officeDocument/2006/relationships/notesMaster" Target="/ppt/notesMasters/notesMaster1.xml" Id="R2020b652e2424552" /></Relationships>
</file>

<file path=ppt/notesSlides/_rels/notesSlide5.xml.rels>&#65279;<?xml version="1.0" encoding="utf-8"?><Relationships xmlns="http://schemas.openxmlformats.org/package/2006/relationships"><Relationship Type="http://schemas.openxmlformats.org/officeDocument/2006/relationships/slide" Target="/ppt/slides/slide5.xml" Id="R98e186820405424a" /><Relationship Type="http://schemas.openxmlformats.org/officeDocument/2006/relationships/notesMaster" Target="/ppt/notesMasters/notesMaster1.xml" Id="R0d722bd7bdb44b7d" /></Relationships>
</file>

<file path=ppt/notesSlides/_rels/notesSlide6.xml.rels>&#65279;<?xml version="1.0" encoding="utf-8"?><Relationships xmlns="http://schemas.openxmlformats.org/package/2006/relationships"><Relationship Type="http://schemas.openxmlformats.org/officeDocument/2006/relationships/slide" Target="/ppt/slides/slide6.xml" Id="R2bc5545aa6eb43b6" /><Relationship Type="http://schemas.openxmlformats.org/officeDocument/2006/relationships/notesMaster" Target="/ppt/notesMasters/notesMaster1.xml" Id="Rb24076d2026c4140" /></Relationships>
</file>

<file path=ppt/notesSlides/_rels/notesSlide7.xml.rels>&#65279;<?xml version="1.0" encoding="utf-8"?><Relationships xmlns="http://schemas.openxmlformats.org/package/2006/relationships"><Relationship Type="http://schemas.openxmlformats.org/officeDocument/2006/relationships/slide" Target="/ppt/slides/slide7.xml" Id="Ra78045382c44470d" /><Relationship Type="http://schemas.openxmlformats.org/officeDocument/2006/relationships/notesMaster" Target="/ppt/notesMasters/notesMaster1.xml" Id="R8d09c9f034f14f1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a0a01efaba7476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2d2707dde8f415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ecf0406ea71426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044abc25bd0481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f2599caf6ac4b4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eb1b1ca7233418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91C52EB-2954-4F52-9AAA-373C776CBBF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05EEC50-F9D0-4E3A-AFAF-27D55FF90BE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E24220B-8095-4753-9102-FB369F52D59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AE4D024-01CF-40FB-B96A-75CDB522E0C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B4613C1-C1A0-48FD-97B7-C53705138BA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F87F8BC-750B-49A1-8227-61839ADEB6B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D6803F5-5B66-4217-99FC-7994D5B720D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D58B34E-C866-4A99-A8B9-E17988BC2A4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86207FD-C6D1-4EBC-B3C8-EB110B2D34C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0738648-BF52-4D9E-B8C5-4FE55B50656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d94b91a6e874ab3" /><Relationship Type="http://schemas.openxmlformats.org/officeDocument/2006/relationships/slideLayout" Target="/ppt/slideLayouts/slideLayout1.xml" Id="R22e3135ea18946a4" /><Relationship Type="http://schemas.openxmlformats.org/officeDocument/2006/relationships/slideLayout" Target="/ppt/slideLayouts/slideLayout2.xml" Id="Ra72a349117a64876" /><Relationship Type="http://schemas.openxmlformats.org/officeDocument/2006/relationships/slideLayout" Target="/ppt/slideLayouts/slideLayout3.xml" Id="R8169d629a6f640c0" /><Relationship Type="http://schemas.openxmlformats.org/officeDocument/2006/relationships/slideLayout" Target="/ppt/slideLayouts/slideLayout4.xml" Id="R614ab09f81c24587" /><Relationship Type="http://schemas.openxmlformats.org/officeDocument/2006/relationships/slideLayout" Target="/ppt/slideLayouts/slideLayout5.xml" Id="Rebd62b42116a4171" /><Relationship Type="http://schemas.openxmlformats.org/officeDocument/2006/relationships/slideLayout" Target="/ppt/slideLayouts/slideLayout6.xml" Id="R05fedd0ff4194de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2e3135ea18946a4"/>
    <p:sldLayoutId xmlns:r="http://schemas.openxmlformats.org/officeDocument/2006/relationships" id="2147483650" r:id="Ra72a349117a64876"/>
    <p:sldLayoutId xmlns:r="http://schemas.openxmlformats.org/officeDocument/2006/relationships" id="2147483651" r:id="R8169d629a6f640c0"/>
    <p:sldLayoutId xmlns:r="http://schemas.openxmlformats.org/officeDocument/2006/relationships" id="2147483652" r:id="R614ab09f81c24587"/>
    <p:sldLayoutId xmlns:r="http://schemas.openxmlformats.org/officeDocument/2006/relationships" id="2147483653" r:id="Rebd62b42116a4171"/>
    <p:sldLayoutId xmlns:r="http://schemas.openxmlformats.org/officeDocument/2006/relationships" id="2147483654" r:id="R05fedd0ff4194de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58cfb293e1a4893" /><Relationship Type="http://schemas.openxmlformats.org/officeDocument/2006/relationships/notesSlide" Target="/ppt/notesSlides/notesSlide1.xml" Id="Rf192ad226d72461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150a9adacd644e8" /><Relationship Type="http://schemas.openxmlformats.org/officeDocument/2006/relationships/notesSlide" Target="/ppt/notesSlides/notesSlide2.xml" Id="R0633b91c58e3484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52e38f99c994b27" /><Relationship Type="http://schemas.openxmlformats.org/officeDocument/2006/relationships/notesSlide" Target="/ppt/notesSlides/notesSlide3.xml" Id="Rca4c975f4e72468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d4491e6f7b44354" /><Relationship Type="http://schemas.openxmlformats.org/officeDocument/2006/relationships/notesSlide" Target="/ppt/notesSlides/notesSlide4.xml" Id="Re7a787d8b9414c4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2eccb1fa3ae4865" /><Relationship Type="http://schemas.openxmlformats.org/officeDocument/2006/relationships/notesSlide" Target="/ppt/notesSlides/notesSlide5.xml" Id="R458bd1d15fb8467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520bdec045d4da9" /><Relationship Type="http://schemas.openxmlformats.org/officeDocument/2006/relationships/notesSlide" Target="/ppt/notesSlides/notesSlide6.xml" Id="Ra61b093d275d4a5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6269abeed4b44d6" /><Relationship Type="http://schemas.openxmlformats.org/officeDocument/2006/relationships/notesSlide" Target="/ppt/notesSlides/notesSlide7.xml" Id="R68c52bf700254e0d"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Thesis Defense Presentation">
            <a:extLst xmlns:a="http://schemas.openxmlformats.org/drawingml/2006/main">
              <a:ext uri="{FF2B5EF4-FFF2-40B4-BE49-F238E27FC236}">
                <a16:creationId xmlns:a16="http://schemas.microsoft.com/office/drawing/2014/main" id="{8725D566-E9BF-4416-ADE0-D5512B1A044F}"/>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Thesis Defense Presentation</a:t>
            </a:r>
          </a:p>
        </p:txBody>
      </p:sp>
      <p:sp>
        <p:nvSpPr>
          <p:cNvPr id="2" name="Use an editable thesis-defense structure to e">
            <a:extLst xmlns:a="http://schemas.openxmlformats.org/drawingml/2006/main">
              <a:ext uri="{FF2B5EF4-FFF2-40B4-BE49-F238E27FC236}">
                <a16:creationId xmlns:a16="http://schemas.microsoft.com/office/drawing/2014/main" id="{10A3882E-C4B9-4735-A9A8-7C52EC45C5AD}"/>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Use an editable thesis-defense structure to explain the question, method and contribution. Follow your institution’s format and keep claims proportional to the results.</a:t>
            </a:r>
          </a:p>
        </p:txBody>
      </p:sp>
      <p:sp>
        <p:nvSpPr>
          <p:cNvPr id="3" name="English editable presentation starter">
            <a:extLst xmlns:a="http://schemas.openxmlformats.org/drawingml/2006/main">
              <a:ext uri="{FF2B5EF4-FFF2-40B4-BE49-F238E27FC236}">
                <a16:creationId xmlns:a16="http://schemas.microsoft.com/office/drawing/2014/main" id="{4F8CA66A-883B-42BE-A0FD-82CF975AFEA7}"/>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60215687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search question">
            <a:extLst xmlns:a="http://schemas.openxmlformats.org/drawingml/2006/main">
              <a:ext uri="{FF2B5EF4-FFF2-40B4-BE49-F238E27FC236}">
                <a16:creationId xmlns:a16="http://schemas.microsoft.com/office/drawing/2014/main" id="{145F832D-2806-467F-A55D-0F15684C4C9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Research question</a:t>
            </a:r>
          </a:p>
        </p:txBody>
      </p:sp>
      <p:sp>
        <p:nvSpPr>
          <p:cNvPr id="2" name="State the question and why it matters.">
            <a:extLst xmlns:a="http://schemas.openxmlformats.org/drawingml/2006/main">
              <a:ext uri="{FF2B5EF4-FFF2-40B4-BE49-F238E27FC236}">
                <a16:creationId xmlns:a16="http://schemas.microsoft.com/office/drawing/2014/main" id="{9890F96A-3B94-4E90-8983-290464D14EA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question and why it matters.</a:t>
            </a:r>
          </a:p>
        </p:txBody>
      </p:sp>
      <p:sp>
        <p:nvSpPr>
          <p:cNvPr id="3" name="English editable starter. Replace prompts wit">
            <a:extLst xmlns:a="http://schemas.openxmlformats.org/drawingml/2006/main">
              <a:ext uri="{FF2B5EF4-FFF2-40B4-BE49-F238E27FC236}">
                <a16:creationId xmlns:a16="http://schemas.microsoft.com/office/drawing/2014/main" id="{15382E57-B9DF-4FCB-B204-BC1CB30D3FB3}"/>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8A03C2E-E26A-4004-9381-3BB9C9A5B51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8195049-AC47-47B6-9914-B9B2F0038C89}"/>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01FBA4A-348C-48F1-9122-199352B2BF02}"/>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14CBD6F-78A6-43C8-8FC0-46F7628A2C1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81348441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ior work">
            <a:extLst xmlns:a="http://schemas.openxmlformats.org/drawingml/2006/main">
              <a:ext uri="{FF2B5EF4-FFF2-40B4-BE49-F238E27FC236}">
                <a16:creationId xmlns:a16="http://schemas.microsoft.com/office/drawing/2014/main" id="{36253EA7-A4A0-49D1-8F02-CD26B56A75F6}"/>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Prior work</a:t>
            </a:r>
          </a:p>
        </p:txBody>
      </p:sp>
      <p:sp>
        <p:nvSpPr>
          <p:cNvPr id="2" name="Explain the gap in the relevant literature.">
            <a:extLst xmlns:a="http://schemas.openxmlformats.org/drawingml/2006/main">
              <a:ext uri="{FF2B5EF4-FFF2-40B4-BE49-F238E27FC236}">
                <a16:creationId xmlns:a16="http://schemas.microsoft.com/office/drawing/2014/main" id="{DBAA3512-9E1E-46ED-B066-02BD969ED238}"/>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gap in the relevant literature.</a:t>
            </a:r>
          </a:p>
        </p:txBody>
      </p:sp>
      <p:sp>
        <p:nvSpPr>
          <p:cNvPr id="3" name="English editable starter. Replace prompts wit">
            <a:extLst xmlns:a="http://schemas.openxmlformats.org/drawingml/2006/main">
              <a:ext uri="{FF2B5EF4-FFF2-40B4-BE49-F238E27FC236}">
                <a16:creationId xmlns:a16="http://schemas.microsoft.com/office/drawing/2014/main" id="{A145C682-4EB4-434F-A228-14C0E5A12EB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113B689-9D9F-4FAC-ADC0-44868D2AC77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3D9086E-85A4-46B3-9279-8F4F4305711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CC4C6744-F4BD-4967-B6E8-6D5152DAADDC}"/>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CA78288F-DB9A-49A0-8F49-B7153607B85A}"/>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21223781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ethod">
            <a:extLst xmlns:a="http://schemas.openxmlformats.org/drawingml/2006/main">
              <a:ext uri="{FF2B5EF4-FFF2-40B4-BE49-F238E27FC236}">
                <a16:creationId xmlns:a16="http://schemas.microsoft.com/office/drawing/2014/main" id="{2A786821-D9C7-4B6C-8BFF-120203A3CFE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Method</a:t>
            </a:r>
          </a:p>
        </p:txBody>
      </p:sp>
      <p:sp>
        <p:nvSpPr>
          <p:cNvPr id="2" name="Describe the design, sample and analysis choi">
            <a:extLst xmlns:a="http://schemas.openxmlformats.org/drawingml/2006/main">
              <a:ext uri="{FF2B5EF4-FFF2-40B4-BE49-F238E27FC236}">
                <a16:creationId xmlns:a16="http://schemas.microsoft.com/office/drawing/2014/main" id="{5D28F382-50CF-45E0-8174-08F6608D807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Describe the design, sample and analysis choices.</a:t>
            </a:r>
          </a:p>
        </p:txBody>
      </p:sp>
      <p:sp>
        <p:nvSpPr>
          <p:cNvPr id="3" name="English editable starter. Replace prompts wit">
            <a:extLst xmlns:a="http://schemas.openxmlformats.org/drawingml/2006/main">
              <a:ext uri="{FF2B5EF4-FFF2-40B4-BE49-F238E27FC236}">
                <a16:creationId xmlns:a16="http://schemas.microsoft.com/office/drawing/2014/main" id="{4B365FCB-6168-475E-864E-88D8A3D2A30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248C1A6-1BCD-490A-AB62-B7C082FA717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21897F8E-8CB2-497F-99D9-C7791C2761C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E3623A3F-35FA-47B2-AE36-C5512CDA57A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13A9C9D-A5BD-4E3D-9984-DE487B5C0A37}"/>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7432808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Findings">
            <a:extLst xmlns:a="http://schemas.openxmlformats.org/drawingml/2006/main">
              <a:ext uri="{FF2B5EF4-FFF2-40B4-BE49-F238E27FC236}">
                <a16:creationId xmlns:a16="http://schemas.microsoft.com/office/drawing/2014/main" id="{EACCC551-A800-400B-998F-26BEB91B2A1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Findings</a:t>
            </a:r>
          </a:p>
        </p:txBody>
      </p:sp>
      <p:sp>
        <p:nvSpPr>
          <p:cNvPr id="2" name="Present the reviewed evidence with readable f">
            <a:extLst xmlns:a="http://schemas.openxmlformats.org/drawingml/2006/main">
              <a:ext uri="{FF2B5EF4-FFF2-40B4-BE49-F238E27FC236}">
                <a16:creationId xmlns:a16="http://schemas.microsoft.com/office/drawing/2014/main" id="{AD0FFDFD-B6F2-40B2-88FA-5A57BB9BF7E5}"/>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Present the reviewed evidence with readable figures.</a:t>
            </a:r>
          </a:p>
        </p:txBody>
      </p:sp>
      <p:sp>
        <p:nvSpPr>
          <p:cNvPr id="3" name="English editable starter. Replace prompts wit">
            <a:extLst xmlns:a="http://schemas.openxmlformats.org/drawingml/2006/main">
              <a:ext uri="{FF2B5EF4-FFF2-40B4-BE49-F238E27FC236}">
                <a16:creationId xmlns:a16="http://schemas.microsoft.com/office/drawing/2014/main" id="{E0AA1E02-7CFB-4820-B789-07FFFED26A4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D7F5BA8F-B9AB-4345-A5BA-954D3BC952F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CDE2B01-5847-4217-94C6-1E100FFC840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FD15FB4-1AC9-4ED5-A1E2-3558809AE0F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B23CFBB8-6182-490E-838E-056E8196F95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8668671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ntribution">
            <a:extLst xmlns:a="http://schemas.openxmlformats.org/drawingml/2006/main">
              <a:ext uri="{FF2B5EF4-FFF2-40B4-BE49-F238E27FC236}">
                <a16:creationId xmlns:a16="http://schemas.microsoft.com/office/drawing/2014/main" id="{5745C833-3726-4E4A-A201-9FC994B0561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Contribution</a:t>
            </a:r>
          </a:p>
        </p:txBody>
      </p:sp>
      <p:sp>
        <p:nvSpPr>
          <p:cNvPr id="2" name="Explain what the study adds and where its lim">
            <a:extLst xmlns:a="http://schemas.openxmlformats.org/drawingml/2006/main">
              <a:ext uri="{FF2B5EF4-FFF2-40B4-BE49-F238E27FC236}">
                <a16:creationId xmlns:a16="http://schemas.microsoft.com/office/drawing/2014/main" id="{CD73DCC2-B666-45AC-83CA-B4A8F885DFA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what the study adds and where its limits remain.</a:t>
            </a:r>
          </a:p>
        </p:txBody>
      </p:sp>
      <p:sp>
        <p:nvSpPr>
          <p:cNvPr id="3" name="English editable starter. Replace prompts wit">
            <a:extLst xmlns:a="http://schemas.openxmlformats.org/drawingml/2006/main">
              <a:ext uri="{FF2B5EF4-FFF2-40B4-BE49-F238E27FC236}">
                <a16:creationId xmlns:a16="http://schemas.microsoft.com/office/drawing/2014/main" id="{0ADE449E-5ED9-4FB5-814F-CB0F18D3459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8428935-1B76-45DA-A5B3-529CFE84646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9F64BA9-8816-4A1D-892F-9CD23D5F37C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D58A8CD-5563-47CD-9A9D-1E57971397C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7AD9A8BA-2C6F-4321-AB9B-4590C898C32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72238623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iscussion">
            <a:extLst xmlns:a="http://schemas.openxmlformats.org/drawingml/2006/main">
              <a:ext uri="{FF2B5EF4-FFF2-40B4-BE49-F238E27FC236}">
                <a16:creationId xmlns:a16="http://schemas.microsoft.com/office/drawing/2014/main" id="{B55EF09D-8E1C-41AA-8F27-C66C2F1090F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Discussion</a:t>
            </a:r>
          </a:p>
        </p:txBody>
      </p:sp>
      <p:sp>
        <p:nvSpPr>
          <p:cNvPr id="2" name="Prepare for questions about methods and inter">
            <a:extLst xmlns:a="http://schemas.openxmlformats.org/drawingml/2006/main">
              <a:ext uri="{FF2B5EF4-FFF2-40B4-BE49-F238E27FC236}">
                <a16:creationId xmlns:a16="http://schemas.microsoft.com/office/drawing/2014/main" id="{C0E05F90-9A9A-4949-BEDC-9F69CD7196C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Prepare for questions about methods and interpretation.</a:t>
            </a:r>
          </a:p>
        </p:txBody>
      </p:sp>
      <p:sp>
        <p:nvSpPr>
          <p:cNvPr id="3" name="English editable starter. Replace prompts wit">
            <a:extLst xmlns:a="http://schemas.openxmlformats.org/drawingml/2006/main">
              <a:ext uri="{FF2B5EF4-FFF2-40B4-BE49-F238E27FC236}">
                <a16:creationId xmlns:a16="http://schemas.microsoft.com/office/drawing/2014/main" id="{20756CB0-D947-403C-9160-E280A52E328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A7CDC11-3CB4-4AEC-B12E-394DBEC3CC51}"/>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3846376-0C65-45F8-BA2C-CAE330DBE56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D0AA54C8-B3D1-4D16-AE9E-F88D8F98F361}"/>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7FAF1B4C-7802-4C01-8186-4EBF2268DBB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9079527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2026-10-29T17:40:18.4960000Z</dcterms:created>
  <dcterms:modified xsi:type="dcterms:W3CDTF">2026-10-29T17:40:18.4960000Z</dcterms:modified>
</coreProperties>
</file>