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09839e2cfa94955" /><Relationship Type="http://schemas.openxmlformats.org/officeDocument/2006/relationships/extended-properties" Target="/docProps/app.xml" Id="R8629ca1dc9844974" /><Relationship Type="http://schemas.openxmlformats.org/officeDocument/2006/relationships/officeDocument" Target="/ppt/presentation.xml" Id="R6b7107d3a85242f8" /></Relationships>
</file>

<file path=ppt/presentation.xml><?xml version="1.0" encoding="utf-8"?>
<p:presentation xmlns:p="http://schemas.openxmlformats.org/presentationml/2006/main">
  <p:sldMasterIdLst>
    <p:sldMasterId xmlns:r="http://schemas.openxmlformats.org/officeDocument/2006/relationships" id="2147483648" r:id="R6eda9f130b174c05"/>
  </p:sldMasterIdLst>
  <p:notesMasterIdLst>
    <p:notesMasterId xmlns:r="http://schemas.openxmlformats.org/officeDocument/2006/relationships" r:id="R28d660bd6bd74277"/>
  </p:notesMasterIdLst>
  <p:sldIdLst>
    <p:sldId xmlns:r="http://schemas.openxmlformats.org/officeDocument/2006/relationships" id="256" r:id="Rd46cd88dd4d441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e4ee88a2f504dc7" /><Relationship Type="http://schemas.openxmlformats.org/officeDocument/2006/relationships/slideMaster" Target="/ppt/slideMasters/slideMaster1.xml" Id="R6eda9f130b174c05" /><Relationship Type="http://schemas.openxmlformats.org/officeDocument/2006/relationships/notesMaster" Target="/ppt/notesMasters/notesMaster1.xml" Id="R28d660bd6bd74277" /><Relationship Type="http://schemas.openxmlformats.org/officeDocument/2006/relationships/presProps" Target="/ppt/presProps.xml" Id="R40210602325240b4" /><Relationship Type="http://schemas.openxmlformats.org/officeDocument/2006/relationships/tableStyles" Target="/ppt/tableStyles.xml" Id="R0bf0dea2db2a493b" /><Relationship Type="http://schemas.openxmlformats.org/officeDocument/2006/relationships/slide" Target="/ppt/slides/slide1.xml" Id="Rd46cd88dd4d441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b1166a019a841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a241a4efaba4855" /><Relationship Type="http://schemas.openxmlformats.org/officeDocument/2006/relationships/notesMaster" Target="/ppt/notesMasters/notesMaster1.xml" Id="R157a5da505c746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8b8d948821405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a25ba71e43642a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b78aa99dd3746f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b7fae9e5f4b4c8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34947b19fa64ca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b434eab4123443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4027A57-1129-4375-9D18-D2001498DBF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521F512-D811-4DE8-A743-417D95E0A94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339922B-C4FF-4A1B-89F8-5A7170D5E3E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E8F7E3-96B0-440B-AE2C-A2F01B5C6DE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AAC12D2-1001-4B8F-9477-AD58935E351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E6BAFAC-CF16-47F7-B4C9-1193B910C06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AEFD191-1B2E-44D8-A7BF-A9FCD1B178C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456CB5E-E7D1-40AA-A35E-E6CB9D2B120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393242-A6EC-4A79-8167-3A13E20803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4097EDB-0881-4CC2-BF63-2C4809F2178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072b48d62b4c35" /><Relationship Type="http://schemas.openxmlformats.org/officeDocument/2006/relationships/slideLayout" Target="/ppt/slideLayouts/slideLayout1.xml" Id="Rfa93a18e28d44a70" /><Relationship Type="http://schemas.openxmlformats.org/officeDocument/2006/relationships/slideLayout" Target="/ppt/slideLayouts/slideLayout2.xml" Id="Rd7aa71fcdd974b06" /><Relationship Type="http://schemas.openxmlformats.org/officeDocument/2006/relationships/slideLayout" Target="/ppt/slideLayouts/slideLayout3.xml" Id="Rd32b2d17ee1b40fa" /><Relationship Type="http://schemas.openxmlformats.org/officeDocument/2006/relationships/slideLayout" Target="/ppt/slideLayouts/slideLayout4.xml" Id="R3734991ec72545e4" /><Relationship Type="http://schemas.openxmlformats.org/officeDocument/2006/relationships/slideLayout" Target="/ppt/slideLayouts/slideLayout5.xml" Id="Rb50938ed60274908" /><Relationship Type="http://schemas.openxmlformats.org/officeDocument/2006/relationships/slideLayout" Target="/ppt/slideLayouts/slideLayout6.xml" Id="R772ec0b909374f3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93a18e28d44a70"/>
    <p:sldLayoutId xmlns:r="http://schemas.openxmlformats.org/officeDocument/2006/relationships" id="2147483650" r:id="Rd7aa71fcdd974b06"/>
    <p:sldLayoutId xmlns:r="http://schemas.openxmlformats.org/officeDocument/2006/relationships" id="2147483651" r:id="Rd32b2d17ee1b40fa"/>
    <p:sldLayoutId xmlns:r="http://schemas.openxmlformats.org/officeDocument/2006/relationships" id="2147483652" r:id="R3734991ec72545e4"/>
    <p:sldLayoutId xmlns:r="http://schemas.openxmlformats.org/officeDocument/2006/relationships" id="2147483653" r:id="Rb50938ed60274908"/>
    <p:sldLayoutId xmlns:r="http://schemas.openxmlformats.org/officeDocument/2006/relationships" id="2147483654" r:id="R772ec0b909374f3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acf84c5a0794c7e" /><Relationship Type="http://schemas.openxmlformats.org/officeDocument/2006/relationships/notesSlide" Target="/ppt/notesSlides/notesSlide1.xml" Id="Rf00a7d8456fc4ea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imeline Presentation">
            <a:extLst xmlns:a="http://schemas.openxmlformats.org/drawingml/2006/main">
              <a:ext uri="{FF2B5EF4-FFF2-40B4-BE49-F238E27FC236}">
                <a16:creationId xmlns:a16="http://schemas.microsoft.com/office/drawing/2014/main" id="{4B6111A6-C053-430A-8DEB-FBF7F23C298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Timeline Presentation</a:t>
            </a:r>
          </a:p>
        </p:txBody>
      </p:sp>
      <p:sp>
        <p:nvSpPr>
          <p:cNvPr id="2" name="Create an editable timeline presentation with">
            <a:extLst xmlns:a="http://schemas.openxmlformats.org/drawingml/2006/main">
              <a:ext uri="{FF2B5EF4-FFF2-40B4-BE49-F238E27FC236}">
                <a16:creationId xmlns:a16="http://schemas.microsoft.com/office/drawing/2014/main" id="{2A875C89-F2E4-4997-BD64-73DEF896C3D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Create an editable timeline presentation with consistent date labels and clear milestones. Distinguish completed events from plans and explain uncertain dates.</a:t>
            </a:r>
          </a:p>
        </p:txBody>
      </p:sp>
      <p:sp>
        <p:nvSpPr>
          <p:cNvPr id="3" name="English editable starter. Replace prompts wit">
            <a:extLst xmlns:a="http://schemas.openxmlformats.org/drawingml/2006/main">
              <a:ext uri="{FF2B5EF4-FFF2-40B4-BE49-F238E27FC236}">
                <a16:creationId xmlns:a16="http://schemas.microsoft.com/office/drawing/2014/main" id="{8B5F33CF-DB08-403B-9F7D-007FAFB39F2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Earlier">
            <a:extLst xmlns:a="http://schemas.openxmlformats.org/drawingml/2006/main">
              <a:ext uri="{FF2B5EF4-FFF2-40B4-BE49-F238E27FC236}">
                <a16:creationId xmlns:a16="http://schemas.microsoft.com/office/drawing/2014/main" id="{33787D49-1C5C-47A6-85EC-8D0DB98806C6}"/>
              </a:ext>
            </a:extLst>
          </p:cNvPr>
          <p:cNvSpPr>
            <a:spLocks xmlns:a="http://schemas.openxmlformats.org/drawingml/2006/main" noGrp="1"/>
          </p:cNvSpPr>
          <p:nvPr/>
        </p:nvSpPr>
        <p:spPr>
          <a:xfrm xmlns:a="http://schemas.openxmlformats.org/drawingml/2006/main">
            <a:off x="571500" y="2286000"/>
            <a:ext cx="3543300" cy="25241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Earlier">
            <a:extLst xmlns:a="http://schemas.openxmlformats.org/drawingml/2006/main">
              <a:ext uri="{FF2B5EF4-FFF2-40B4-BE49-F238E27FC236}">
                <a16:creationId xmlns:a16="http://schemas.microsoft.com/office/drawing/2014/main" id="{51714AA6-E646-49CD-8F29-1B0D50E360B2}"/>
              </a:ext>
            </a:extLst>
          </p:cNvPr>
          <p:cNvSpPr>
            <a:spLocks xmlns:a="http://schemas.openxmlformats.org/drawingml/2006/main" noGrp="1"/>
          </p:cNvSpPr>
          <p:nvPr/>
        </p:nvSpPr>
        <p:spPr>
          <a:xfrm xmlns:a="http://schemas.openxmlformats.org/drawingml/2006/main">
            <a:off x="7429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Earlier</a:t>
            </a:r>
          </a:p>
        </p:txBody>
      </p:sp>
      <p:sp>
        <p:nvSpPr>
          <p:cNvPr id="6" name="Record the relevant completed events and date">
            <a:extLst xmlns:a="http://schemas.openxmlformats.org/drawingml/2006/main">
              <a:ext uri="{FF2B5EF4-FFF2-40B4-BE49-F238E27FC236}">
                <a16:creationId xmlns:a16="http://schemas.microsoft.com/office/drawing/2014/main" id="{68FCA915-4A1B-456C-A2DB-4ACEFA2940AD}"/>
              </a:ext>
            </a:extLst>
          </p:cNvPr>
          <p:cNvSpPr>
            <a:spLocks xmlns:a="http://schemas.openxmlformats.org/drawingml/2006/main" noGrp="1"/>
          </p:cNvSpPr>
          <p:nvPr/>
        </p:nvSpPr>
        <p:spPr>
          <a:xfrm xmlns:a="http://schemas.openxmlformats.org/drawingml/2006/main">
            <a:off x="7429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Record the relevant completed events and dates.</a:t>
            </a:r>
          </a:p>
        </p:txBody>
      </p:sp>
      <p:sp>
        <p:nvSpPr>
          <p:cNvPr id="7" name="Current">
            <a:extLst xmlns:a="http://schemas.openxmlformats.org/drawingml/2006/main">
              <a:ext uri="{FF2B5EF4-FFF2-40B4-BE49-F238E27FC236}">
                <a16:creationId xmlns:a16="http://schemas.microsoft.com/office/drawing/2014/main" id="{020F0B84-0CE1-4900-BF3D-BC46829D0A23}"/>
              </a:ext>
            </a:extLst>
          </p:cNvPr>
          <p:cNvSpPr>
            <a:spLocks xmlns:a="http://schemas.openxmlformats.org/drawingml/2006/main" noGrp="1"/>
          </p:cNvSpPr>
          <p:nvPr/>
        </p:nvSpPr>
        <p:spPr>
          <a:xfrm xmlns:a="http://schemas.openxmlformats.org/drawingml/2006/main">
            <a:off x="4324350" y="2286000"/>
            <a:ext cx="3543300" cy="25241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Current">
            <a:extLst xmlns:a="http://schemas.openxmlformats.org/drawingml/2006/main">
              <a:ext uri="{FF2B5EF4-FFF2-40B4-BE49-F238E27FC236}">
                <a16:creationId xmlns:a16="http://schemas.microsoft.com/office/drawing/2014/main" id="{5D34F00A-5FCF-4753-B191-B25A76DC6D1B}"/>
              </a:ext>
            </a:extLst>
          </p:cNvPr>
          <p:cNvSpPr>
            <a:spLocks xmlns:a="http://schemas.openxmlformats.org/drawingml/2006/main" noGrp="1"/>
          </p:cNvSpPr>
          <p:nvPr/>
        </p:nvSpPr>
        <p:spPr>
          <a:xfrm xmlns:a="http://schemas.openxmlformats.org/drawingml/2006/main">
            <a:off x="449580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Current</a:t>
            </a:r>
          </a:p>
        </p:txBody>
      </p:sp>
      <p:sp>
        <p:nvSpPr>
          <p:cNvPr id="9" name="Show the work or event now in progress.">
            <a:extLst xmlns:a="http://schemas.openxmlformats.org/drawingml/2006/main">
              <a:ext uri="{FF2B5EF4-FFF2-40B4-BE49-F238E27FC236}">
                <a16:creationId xmlns:a16="http://schemas.microsoft.com/office/drawing/2014/main" id="{149946D9-6F83-445D-A319-7D545F4FAD4F}"/>
              </a:ext>
            </a:extLst>
          </p:cNvPr>
          <p:cNvSpPr>
            <a:spLocks xmlns:a="http://schemas.openxmlformats.org/drawingml/2006/main" noGrp="1"/>
          </p:cNvSpPr>
          <p:nvPr/>
        </p:nvSpPr>
        <p:spPr>
          <a:xfrm xmlns:a="http://schemas.openxmlformats.org/drawingml/2006/main">
            <a:off x="449580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Show the work or event now in progress.</a:t>
            </a:r>
          </a:p>
        </p:txBody>
      </p:sp>
      <p:sp>
        <p:nvSpPr>
          <p:cNvPr id="10" name="Upcoming">
            <a:extLst xmlns:a="http://schemas.openxmlformats.org/drawingml/2006/main">
              <a:ext uri="{FF2B5EF4-FFF2-40B4-BE49-F238E27FC236}">
                <a16:creationId xmlns:a16="http://schemas.microsoft.com/office/drawing/2014/main" id="{71B09562-1E68-4863-BF94-83D45293CD35}"/>
              </a:ext>
            </a:extLst>
          </p:cNvPr>
          <p:cNvSpPr>
            <a:spLocks xmlns:a="http://schemas.openxmlformats.org/drawingml/2006/main" noGrp="1"/>
          </p:cNvSpPr>
          <p:nvPr/>
        </p:nvSpPr>
        <p:spPr>
          <a:xfrm xmlns:a="http://schemas.openxmlformats.org/drawingml/2006/main">
            <a:off x="8077200" y="2286000"/>
            <a:ext cx="3543300" cy="25241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Upcoming">
            <a:extLst xmlns:a="http://schemas.openxmlformats.org/drawingml/2006/main">
              <a:ext uri="{FF2B5EF4-FFF2-40B4-BE49-F238E27FC236}">
                <a16:creationId xmlns:a16="http://schemas.microsoft.com/office/drawing/2014/main" id="{59D28D4C-89B7-4A0A-9BA0-53327CC8CA5D}"/>
              </a:ext>
            </a:extLst>
          </p:cNvPr>
          <p:cNvSpPr>
            <a:spLocks xmlns:a="http://schemas.openxmlformats.org/drawingml/2006/main" noGrp="1"/>
          </p:cNvSpPr>
          <p:nvPr/>
        </p:nvSpPr>
        <p:spPr>
          <a:xfrm xmlns:a="http://schemas.openxmlformats.org/drawingml/2006/main">
            <a:off x="82486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Upcoming</a:t>
            </a:r>
          </a:p>
        </p:txBody>
      </p:sp>
      <p:sp>
        <p:nvSpPr>
          <p:cNvPr id="12" name="List planned milestones with their confidence">
            <a:extLst xmlns:a="http://schemas.openxmlformats.org/drawingml/2006/main">
              <a:ext uri="{FF2B5EF4-FFF2-40B4-BE49-F238E27FC236}">
                <a16:creationId xmlns:a16="http://schemas.microsoft.com/office/drawing/2014/main" id="{D0837148-CD4B-4464-B805-BFD5793E6B96}"/>
              </a:ext>
            </a:extLst>
          </p:cNvPr>
          <p:cNvSpPr>
            <a:spLocks xmlns:a="http://schemas.openxmlformats.org/drawingml/2006/main" noGrp="1"/>
          </p:cNvSpPr>
          <p:nvPr/>
        </p:nvSpPr>
        <p:spPr>
          <a:xfrm xmlns:a="http://schemas.openxmlformats.org/drawingml/2006/main">
            <a:off x="82486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List planned milestones with their confidence and owner.</a:t>
            </a:r>
          </a:p>
        </p:txBody>
      </p:sp>
      <p:cxnSp>
        <p:nvCxnSpPr>
          <p:cNvPr id="13" name="">
            <a:extLst xmlns:a="http://schemas.openxmlformats.org/drawingml/2006/main">
              <a:ext uri="{FF2B5EF4-FFF2-40B4-BE49-F238E27FC236}">
                <a16:creationId xmlns:a16="http://schemas.microsoft.com/office/drawing/2014/main" id="{39747C32-A200-4AD8-AE1C-AC2ECCDE99F7}"/>
              </a:ext>
            </a:extLst>
          </p:cNvPr>
          <p:cNvCxnSpPr>
            <a:stCxn xmlns:a="http://schemas.openxmlformats.org/drawingml/2006/main" id="4" idx="3"/>
            <a:endCxn xmlns:a="http://schemas.openxmlformats.org/drawingml/2006/main" id="7" idx="1"/>
          </p:cNvCxnSpPr>
          <p:nvPr/>
        </p:nvCxnSpPr>
        <p:spPr>
          <a:xfrm xmlns:a="http://schemas.openxmlformats.org/drawingml/2006/main">
            <a:off x="411480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4" name="">
            <a:extLst xmlns:a="http://schemas.openxmlformats.org/drawingml/2006/main">
              <a:ext uri="{FF2B5EF4-FFF2-40B4-BE49-F238E27FC236}">
                <a16:creationId xmlns:a16="http://schemas.microsoft.com/office/drawing/2014/main" id="{CFAEAE4E-1BDC-42F9-9F7C-0ADCB0CA1598}"/>
              </a:ext>
            </a:extLst>
          </p:cNvPr>
          <p:cNvCxnSpPr>
            <a:stCxn xmlns:a="http://schemas.openxmlformats.org/drawingml/2006/main" id="7" idx="3"/>
            <a:endCxn xmlns:a="http://schemas.openxmlformats.org/drawingml/2006/main" id="10" idx="1"/>
          </p:cNvCxnSpPr>
          <p:nvPr/>
        </p:nvCxnSpPr>
        <p:spPr>
          <a:xfrm xmlns:a="http://schemas.openxmlformats.org/drawingml/2006/main">
            <a:off x="786765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
        <p:nvSpPr>
          <p:cNvPr id="15" name="Dependencies">
            <a:extLst xmlns:a="http://schemas.openxmlformats.org/drawingml/2006/main">
              <a:ext uri="{FF2B5EF4-FFF2-40B4-BE49-F238E27FC236}">
                <a16:creationId xmlns:a16="http://schemas.microsoft.com/office/drawing/2014/main" id="{68C2FCB6-C919-4954-8746-D30B441F9D44}"/>
              </a:ext>
            </a:extLst>
          </p:cNvPr>
          <p:cNvSpPr>
            <a:spLocks xmlns:a="http://schemas.openxmlformats.org/drawingml/2006/main" noGrp="1"/>
          </p:cNvSpPr>
          <p:nvPr/>
        </p:nvSpPr>
        <p:spPr>
          <a:xfrm xmlns:a="http://schemas.openxmlformats.org/drawingml/2006/main">
            <a:off x="571500" y="5219700"/>
            <a:ext cx="238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Dependencies</a:t>
            </a:r>
          </a:p>
        </p:txBody>
      </p:sp>
      <p:sp>
        <p:nvSpPr>
          <p:cNvPr id="16" name="Explain what must happen before the next mile">
            <a:extLst xmlns:a="http://schemas.openxmlformats.org/drawingml/2006/main">
              <a:ext uri="{FF2B5EF4-FFF2-40B4-BE49-F238E27FC236}">
                <a16:creationId xmlns:a16="http://schemas.microsoft.com/office/drawing/2014/main" id="{C45AE99D-E94F-4CD9-B909-9C3A028533C0}"/>
              </a:ext>
            </a:extLst>
          </p:cNvPr>
          <p:cNvSpPr>
            <a:spLocks xmlns:a="http://schemas.openxmlformats.org/drawingml/2006/main" noGrp="1"/>
          </p:cNvSpPr>
          <p:nvPr/>
        </p:nvSpPr>
        <p:spPr>
          <a:xfrm xmlns:a="http://schemas.openxmlformats.org/drawingml/2006/main">
            <a:off x="3190875" y="5219700"/>
            <a:ext cx="8191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Explain what must happen before the next milestone.</a:t>
            </a:r>
          </a:p>
        </p:txBody>
      </p:sp>
    </p:spTree>
    <p:extLst>
      <p:ext uri="{BB962C8B-B14F-4D97-AF65-F5344CB8AC3E}">
        <p14:creationId xmlns:p14="http://schemas.microsoft.com/office/powerpoint/2010/main" val="17618346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2026-10-29T17:41:46.4510000Z</dcterms:created>
  <dcterms:modified xsi:type="dcterms:W3CDTF">2026-10-29T17:41:46.4510000Z</dcterms:modified>
</coreProperties>
</file>