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22110c2f393d4d57" /><Relationship Type="http://schemas.openxmlformats.org/officeDocument/2006/relationships/extended-properties" Target="/docProps/app.xml" Id="R600078eeee5c4de0" /><Relationship Type="http://schemas.openxmlformats.org/officeDocument/2006/relationships/officeDocument" Target="/ppt/presentation.xml" Id="R4e320149f57948e8" /></Relationships>
</file>

<file path=ppt/presentation.xml><?xml version="1.0" encoding="utf-8"?>
<p:presentation xmlns:p="http://schemas.openxmlformats.org/presentationml/2006/main">
  <p:sldMasterIdLst>
    <p:sldMasterId xmlns:r="http://schemas.openxmlformats.org/officeDocument/2006/relationships" id="2147483648" r:id="R1c9e7acb776747fd"/>
  </p:sldMasterIdLst>
  <p:notesMasterIdLst>
    <p:notesMasterId xmlns:r="http://schemas.openxmlformats.org/officeDocument/2006/relationships" r:id="Rceb031b80b2c4f81"/>
  </p:notesMasterIdLst>
  <p:sldIdLst>
    <p:sldId xmlns:r="http://schemas.openxmlformats.org/officeDocument/2006/relationships" id="256" r:id="Rf1c8945cd09740ba"/>
    <p:sldId xmlns:r="http://schemas.openxmlformats.org/officeDocument/2006/relationships" id="257" r:id="R105c9cd53eaf4759"/>
    <p:sldId xmlns:r="http://schemas.openxmlformats.org/officeDocument/2006/relationships" id="258" r:id="R6c00f5a06ea245c9"/>
    <p:sldId xmlns:r="http://schemas.openxmlformats.org/officeDocument/2006/relationships" id="259" r:id="Rc57d37f713be4bf0"/>
    <p:sldId xmlns:r="http://schemas.openxmlformats.org/officeDocument/2006/relationships" id="260" r:id="Rb896e3e628854e2f"/>
    <p:sldId xmlns:r="http://schemas.openxmlformats.org/officeDocument/2006/relationships" id="261" r:id="R65735c96db7141ee"/>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c49367adb2394a1d" /><Relationship Type="http://schemas.openxmlformats.org/officeDocument/2006/relationships/slideMaster" Target="/ppt/slideMasters/slideMaster1.xml" Id="R1c9e7acb776747fd" /><Relationship Type="http://schemas.openxmlformats.org/officeDocument/2006/relationships/notesMaster" Target="/ppt/notesMasters/notesMaster1.xml" Id="Rceb031b80b2c4f81" /><Relationship Type="http://schemas.openxmlformats.org/officeDocument/2006/relationships/presProps" Target="/ppt/presProps.xml" Id="R059f2fa478514fc8" /><Relationship Type="http://schemas.openxmlformats.org/officeDocument/2006/relationships/tableStyles" Target="/ppt/tableStyles.xml" Id="Rb80a43d195d74a14" /><Relationship Type="http://schemas.openxmlformats.org/officeDocument/2006/relationships/slide" Target="/ppt/slides/slide1.xml" Id="Rf1c8945cd09740ba" /><Relationship Type="http://schemas.openxmlformats.org/officeDocument/2006/relationships/slide" Target="/ppt/slides/slide2.xml" Id="R105c9cd53eaf4759" /><Relationship Type="http://schemas.openxmlformats.org/officeDocument/2006/relationships/slide" Target="/ppt/slides/slide3.xml" Id="R6c00f5a06ea245c9" /><Relationship Type="http://schemas.openxmlformats.org/officeDocument/2006/relationships/slide" Target="/ppt/slides/slide4.xml" Id="Rc57d37f713be4bf0" /><Relationship Type="http://schemas.openxmlformats.org/officeDocument/2006/relationships/slide" Target="/ppt/slides/slide5.xml" Id="Rb896e3e628854e2f" /><Relationship Type="http://schemas.openxmlformats.org/officeDocument/2006/relationships/slide" Target="/ppt/slides/slide6.xml" Id="R65735c96db7141ee"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b600e1d3273f4a09"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a52eeb52886b448b" /><Relationship Type="http://schemas.openxmlformats.org/officeDocument/2006/relationships/notesMaster" Target="/ppt/notesMasters/notesMaster1.xml" Id="R2eb053c062344b52" /></Relationships>
</file>

<file path=ppt/notesSlides/_rels/notesSlide2.xml.rels>&#65279;<?xml version="1.0" encoding="utf-8"?><Relationships xmlns="http://schemas.openxmlformats.org/package/2006/relationships"><Relationship Type="http://schemas.openxmlformats.org/officeDocument/2006/relationships/slide" Target="/ppt/slides/slide2.xml" Id="Rb65ac4d9056d443c" /><Relationship Type="http://schemas.openxmlformats.org/officeDocument/2006/relationships/notesMaster" Target="/ppt/notesMasters/notesMaster1.xml" Id="R1e675b4092f346f8" /></Relationships>
</file>

<file path=ppt/notesSlides/_rels/notesSlide3.xml.rels>&#65279;<?xml version="1.0" encoding="utf-8"?><Relationships xmlns="http://schemas.openxmlformats.org/package/2006/relationships"><Relationship Type="http://schemas.openxmlformats.org/officeDocument/2006/relationships/slide" Target="/ppt/slides/slide3.xml" Id="R7dc6dd7589564274" /><Relationship Type="http://schemas.openxmlformats.org/officeDocument/2006/relationships/notesMaster" Target="/ppt/notesMasters/notesMaster1.xml" Id="Reaed691543e447c6" /></Relationships>
</file>

<file path=ppt/notesSlides/_rels/notesSlide4.xml.rels>&#65279;<?xml version="1.0" encoding="utf-8"?><Relationships xmlns="http://schemas.openxmlformats.org/package/2006/relationships"><Relationship Type="http://schemas.openxmlformats.org/officeDocument/2006/relationships/slide" Target="/ppt/slides/slide4.xml" Id="R468f1c274f634a8b" /><Relationship Type="http://schemas.openxmlformats.org/officeDocument/2006/relationships/notesMaster" Target="/ppt/notesMasters/notesMaster1.xml" Id="Rf23e0b76b3ca48f5" /></Relationships>
</file>

<file path=ppt/notesSlides/_rels/notesSlide5.xml.rels>&#65279;<?xml version="1.0" encoding="utf-8"?><Relationships xmlns="http://schemas.openxmlformats.org/package/2006/relationships"><Relationship Type="http://schemas.openxmlformats.org/officeDocument/2006/relationships/slide" Target="/ppt/slides/slide5.xml" Id="Re55910f9a71a4f6c" /><Relationship Type="http://schemas.openxmlformats.org/officeDocument/2006/relationships/notesMaster" Target="/ppt/notesMasters/notesMaster1.xml" Id="Rca2684bf5f8444ed" /></Relationships>
</file>

<file path=ppt/notesSlides/_rels/notesSlide6.xml.rels>&#65279;<?xml version="1.0" encoding="utf-8"?><Relationships xmlns="http://schemas.openxmlformats.org/package/2006/relationships"><Relationship Type="http://schemas.openxmlformats.org/officeDocument/2006/relationships/slide" Target="/ppt/slides/slide6.xml" Id="R2a321dc2efd2423b" /><Relationship Type="http://schemas.openxmlformats.org/officeDocument/2006/relationships/notesMaster" Target="/ppt/notesMasters/notesMaster1.xml" Id="R73cca68911314ff4"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editable template. Replace the prompts with your own content before sharing. No sample figures represent measured results.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eda366849db0467c"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ad11226b41fd4b30"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e21bacb3399f49ab"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9ba6b293f5ce4bc9"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c17223a8bf07402e"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1ed99f0b740c4674"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B964BD47-8930-48D8-9969-55A32B5607B1}"/>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45FAB702-F704-44A0-8911-EE3441B3417A}"/>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EE9F298B-4F9C-47EC-AE90-F26C2F2F6617}"/>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FD924C54-F809-4EEF-BFFC-2E30113E03D4}"/>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DE29DE28-1AB4-4D41-A290-8923E51108BE}"/>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29B78257-7F31-4DA0-B4E9-A09BC508456C}"/>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A88D070A-6D5D-4DD8-9FBF-1C03BDD3C485}"/>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CC85C632-B1CE-42AA-8692-C2CCC0D93F81}"/>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B03EB99A-B12E-43C4-AF88-748CAB966198}"/>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39743250-C6A9-4A8C-B03C-CC95BF707EDB}"/>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b66d3fdabcd2496e" /><Relationship Type="http://schemas.openxmlformats.org/officeDocument/2006/relationships/slideLayout" Target="/ppt/slideLayouts/slideLayout1.xml" Id="Rcd9e43479a334ff0" /><Relationship Type="http://schemas.openxmlformats.org/officeDocument/2006/relationships/slideLayout" Target="/ppt/slideLayouts/slideLayout2.xml" Id="Rb5c0bd4207b1499a" /><Relationship Type="http://schemas.openxmlformats.org/officeDocument/2006/relationships/slideLayout" Target="/ppt/slideLayouts/slideLayout3.xml" Id="R3428816c61404e94" /><Relationship Type="http://schemas.openxmlformats.org/officeDocument/2006/relationships/slideLayout" Target="/ppt/slideLayouts/slideLayout4.xml" Id="Rfbde0131f4374f57" /><Relationship Type="http://schemas.openxmlformats.org/officeDocument/2006/relationships/slideLayout" Target="/ppt/slideLayouts/slideLayout5.xml" Id="R17652b9effcf46b0" /><Relationship Type="http://schemas.openxmlformats.org/officeDocument/2006/relationships/slideLayout" Target="/ppt/slideLayouts/slideLayout6.xml" Id="Reb43530aaedd4e78"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cd9e43479a334ff0"/>
    <p:sldLayoutId xmlns:r="http://schemas.openxmlformats.org/officeDocument/2006/relationships" id="2147483650" r:id="Rb5c0bd4207b1499a"/>
    <p:sldLayoutId xmlns:r="http://schemas.openxmlformats.org/officeDocument/2006/relationships" id="2147483651" r:id="R3428816c61404e94"/>
    <p:sldLayoutId xmlns:r="http://schemas.openxmlformats.org/officeDocument/2006/relationships" id="2147483652" r:id="Rfbde0131f4374f57"/>
    <p:sldLayoutId xmlns:r="http://schemas.openxmlformats.org/officeDocument/2006/relationships" id="2147483653" r:id="R17652b9effcf46b0"/>
    <p:sldLayoutId xmlns:r="http://schemas.openxmlformats.org/officeDocument/2006/relationships" id="2147483654" r:id="Reb43530aaedd4e78"/>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cefdc4fb95044c2f" /><Relationship Type="http://schemas.openxmlformats.org/officeDocument/2006/relationships/notesSlide" Target="/ppt/notesSlides/notesSlide1.xml" Id="Rc598fa00adbe482e"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aa0a77bfbedc40c8" /><Relationship Type="http://schemas.openxmlformats.org/officeDocument/2006/relationships/notesSlide" Target="/ppt/notesSlides/notesSlide2.xml" Id="R1f4df0a66b9342e2"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39994889a58348d4" /><Relationship Type="http://schemas.openxmlformats.org/officeDocument/2006/relationships/notesSlide" Target="/ppt/notesSlides/notesSlide3.xml" Id="R61ef5caab2094465"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9812b3a0a0b9421a" /><Relationship Type="http://schemas.openxmlformats.org/officeDocument/2006/relationships/notesSlide" Target="/ppt/notesSlides/notesSlide4.xml" Id="R66d97f22958b4e60"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3eb27857c7084af6" /><Relationship Type="http://schemas.openxmlformats.org/officeDocument/2006/relationships/notesSlide" Target="/ppt/notesSlides/notesSlide5.xml" Id="R27e46b0d79454afc"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cfc3723b4e6d4bb1" /><Relationship Type="http://schemas.openxmlformats.org/officeDocument/2006/relationships/notesSlide" Target="/ppt/notesSlides/notesSlide6.xml" Id="R31ad85cb18e3498c" /></Relationships>
</file>

<file path=ppt/slides/slide1.xml><?xml version="1.0" encoding="utf-8"?>
<p:sld xmlns:p="http://schemas.openxmlformats.org/presentationml/2006/main">
  <p:cSld>
    <p:bg>
      <p:bgPr>
        <a:solidFill xmlns:a="http://schemas.openxmlformats.org/drawingml/2006/main">
          <a:srgbClr val="17384B"/>
        </a:solidFill>
      </p:bgPr>
    </p:bg>
    <p:spTree>
      <p:nvGrpSpPr>
        <p:cNvPr id="1" name=""/>
        <p:cNvGrpSpPr/>
        <p:nvPr/>
      </p:nvGrpSpPr>
      <p:grpSpPr>
        <a:xfrm xmlns:a="http://schemas.openxmlformats.org/drawingml/2006/main"/>
      </p:grpSpPr>
      <p:sp>
        <p:nvSpPr>
          <p:cNvPr id="4" name="Training Presentation">
            <a:extLst xmlns:a="http://schemas.openxmlformats.org/drawingml/2006/main">
              <a:ext uri="{FF2B5EF4-FFF2-40B4-BE49-F238E27FC236}">
                <a16:creationId xmlns:a16="http://schemas.microsoft.com/office/drawing/2014/main" id="{C6DBFFCF-A707-47C9-8A69-6DCE27D3BCFD}"/>
              </a:ext>
            </a:extLst>
          </p:cNvPr>
          <p:cNvSpPr>
            <a:spLocks xmlns:a="http://schemas.openxmlformats.org/drawingml/2006/main" noGrp="1"/>
          </p:cNvSpPr>
          <p:nvPr/>
        </p:nvSpPr>
        <p:spPr>
          <a:xfrm xmlns:a="http://schemas.openxmlformats.org/drawingml/2006/main">
            <a:off x="723900" y="1695450"/>
            <a:ext cx="1057275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4500" b="1">
                <a:solidFill>
                  <a:srgbClr val="FFFFFF"/>
                </a:solidFill>
                <a:latin typeface="Arial"/>
                <a:ea typeface="Arial"/>
                <a:cs typeface="Arial"/>
              </a:defRPr>
            </a:defPPr>
            <a:lvl1pPr algn="l">
              <a:defRPr sz="4500" b="1">
                <a:solidFill>
                  <a:srgbClr val="FFFFFF"/>
                </a:solidFill>
                <a:latin typeface="Arial"/>
                <a:ea typeface="Arial"/>
                <a:cs typeface="Arial"/>
              </a:defRPr>
            </a:lvl1pPr>
            <a:lvl2pPr algn="l">
              <a:defRPr sz="4500" b="1">
                <a:solidFill>
                  <a:srgbClr val="FFFFFF"/>
                </a:solidFill>
                <a:latin typeface="Arial"/>
                <a:ea typeface="Arial"/>
                <a:cs typeface="Arial"/>
              </a:defRPr>
            </a:lvl2pPr>
            <a:lvl3pPr algn="l">
              <a:defRPr sz="4500" b="1">
                <a:solidFill>
                  <a:srgbClr val="FFFFFF"/>
                </a:solidFill>
                <a:latin typeface="Arial"/>
                <a:ea typeface="Arial"/>
                <a:cs typeface="Arial"/>
              </a:defRPr>
            </a:lvl3pPr>
            <a:lvl4pPr algn="l">
              <a:defRPr sz="4500" b="1">
                <a:solidFill>
                  <a:srgbClr val="FFFFFF"/>
                </a:solidFill>
                <a:latin typeface="Arial"/>
                <a:ea typeface="Arial"/>
                <a:cs typeface="Arial"/>
              </a:defRPr>
            </a:lvl4pPr>
            <a:lvl5pPr algn="l">
              <a:defRPr sz="4500" b="1">
                <a:solidFill>
                  <a:srgbClr val="FFFFFF"/>
                </a:solidFill>
                <a:latin typeface="Arial"/>
                <a:ea typeface="Arial"/>
                <a:cs typeface="Arial"/>
              </a:defRPr>
            </a:lvl5pPr>
            <a:lvl6pPr algn="l">
              <a:defRPr sz="4500" b="1">
                <a:solidFill>
                  <a:srgbClr val="FFFFFF"/>
                </a:solidFill>
                <a:latin typeface="Arial"/>
                <a:ea typeface="Arial"/>
                <a:cs typeface="Arial"/>
              </a:defRPr>
            </a:lvl6pPr>
            <a:lvl7pPr algn="l">
              <a:defRPr sz="4500" b="1">
                <a:solidFill>
                  <a:srgbClr val="FFFFFF"/>
                </a:solidFill>
                <a:latin typeface="Arial"/>
                <a:ea typeface="Arial"/>
                <a:cs typeface="Arial"/>
              </a:defRPr>
            </a:lvl7pPr>
            <a:lvl8pPr algn="l">
              <a:defRPr sz="4500" b="1">
                <a:solidFill>
                  <a:srgbClr val="FFFFFF"/>
                </a:solidFill>
                <a:latin typeface="Arial"/>
                <a:ea typeface="Arial"/>
                <a:cs typeface="Arial"/>
              </a:defRPr>
            </a:lvl8pPr>
            <a:lvl9pPr algn="l">
              <a:defRPr sz="4500" b="1">
                <a:solidFill>
                  <a:srgbClr val="FFFFFF"/>
                </a:solidFill>
                <a:latin typeface="Arial"/>
                <a:ea typeface="Arial"/>
                <a:cs typeface="Arial"/>
              </a:defRPr>
            </a:lvl9pPr>
          </a:lstStyle>
          <a:p xmlns:a="http://schemas.openxmlformats.org/drawingml/2006/main">
            <a:pPr algn="l">
              <a:defRPr sz="4500" b="1">
                <a:solidFill>
                  <a:srgbClr val="FFFFFF"/>
                </a:solidFill>
                <a:latin typeface="Arial"/>
                <a:ea typeface="Arial"/>
                <a:cs typeface="Arial"/>
              </a:defRPr>
            </a:pPr>
            <a:r>
              <a:rPr sz="4500" b="1">
                <a:solidFill>
                  <a:srgbClr val="FFFFFF"/>
                </a:solidFill>
                <a:latin typeface="Arial"/>
                <a:ea typeface="Arial"/>
                <a:cs typeface="Arial"/>
              </a:rPr>
              <a:t>Training Presentation</a:t>
            </a:r>
          </a:p>
        </p:txBody>
      </p:sp>
      <p:sp>
        <p:nvSpPr>
          <p:cNvPr id="2" name="Create an editable training deck with an expl">
            <a:extLst xmlns:a="http://schemas.openxmlformats.org/drawingml/2006/main">
              <a:ext uri="{FF2B5EF4-FFF2-40B4-BE49-F238E27FC236}">
                <a16:creationId xmlns:a16="http://schemas.microsoft.com/office/drawing/2014/main" id="{1D118DF2-1646-49B6-8F88-677C7863AA6C}"/>
              </a:ext>
            </a:extLst>
          </p:cNvPr>
          <p:cNvSpPr>
            <a:spLocks xmlns:a="http://schemas.openxmlformats.org/drawingml/2006/main" noGrp="1"/>
          </p:cNvSpPr>
          <p:nvPr/>
        </p:nvSpPr>
        <p:spPr>
          <a:xfrm xmlns:a="http://schemas.openxmlformats.org/drawingml/2006/main">
            <a:off x="762000" y="3952875"/>
            <a:ext cx="10001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100" b="0">
                <a:solidFill>
                  <a:srgbClr val="D9E6EB"/>
                </a:solidFill>
                <a:latin typeface="Arial"/>
                <a:ea typeface="Arial"/>
                <a:cs typeface="Arial"/>
              </a:defRPr>
            </a:defPPr>
            <a:lvl1pPr algn="l">
              <a:defRPr sz="2100" b="0">
                <a:solidFill>
                  <a:srgbClr val="D9E6EB"/>
                </a:solidFill>
                <a:latin typeface="Arial"/>
                <a:ea typeface="Arial"/>
                <a:cs typeface="Arial"/>
              </a:defRPr>
            </a:lvl1pPr>
            <a:lvl2pPr algn="l">
              <a:defRPr sz="2100" b="0">
                <a:solidFill>
                  <a:srgbClr val="D9E6EB"/>
                </a:solidFill>
                <a:latin typeface="Arial"/>
                <a:ea typeface="Arial"/>
                <a:cs typeface="Arial"/>
              </a:defRPr>
            </a:lvl2pPr>
            <a:lvl3pPr algn="l">
              <a:defRPr sz="2100" b="0">
                <a:solidFill>
                  <a:srgbClr val="D9E6EB"/>
                </a:solidFill>
                <a:latin typeface="Arial"/>
                <a:ea typeface="Arial"/>
                <a:cs typeface="Arial"/>
              </a:defRPr>
            </a:lvl3pPr>
            <a:lvl4pPr algn="l">
              <a:defRPr sz="2100" b="0">
                <a:solidFill>
                  <a:srgbClr val="D9E6EB"/>
                </a:solidFill>
                <a:latin typeface="Arial"/>
                <a:ea typeface="Arial"/>
                <a:cs typeface="Arial"/>
              </a:defRPr>
            </a:lvl4pPr>
            <a:lvl5pPr algn="l">
              <a:defRPr sz="2100" b="0">
                <a:solidFill>
                  <a:srgbClr val="D9E6EB"/>
                </a:solidFill>
                <a:latin typeface="Arial"/>
                <a:ea typeface="Arial"/>
                <a:cs typeface="Arial"/>
              </a:defRPr>
            </a:lvl5pPr>
            <a:lvl6pPr algn="l">
              <a:defRPr sz="2100" b="0">
                <a:solidFill>
                  <a:srgbClr val="D9E6EB"/>
                </a:solidFill>
                <a:latin typeface="Arial"/>
                <a:ea typeface="Arial"/>
                <a:cs typeface="Arial"/>
              </a:defRPr>
            </a:lvl6pPr>
            <a:lvl7pPr algn="l">
              <a:defRPr sz="2100" b="0">
                <a:solidFill>
                  <a:srgbClr val="D9E6EB"/>
                </a:solidFill>
                <a:latin typeface="Arial"/>
                <a:ea typeface="Arial"/>
                <a:cs typeface="Arial"/>
              </a:defRPr>
            </a:lvl7pPr>
            <a:lvl8pPr algn="l">
              <a:defRPr sz="2100" b="0">
                <a:solidFill>
                  <a:srgbClr val="D9E6EB"/>
                </a:solidFill>
                <a:latin typeface="Arial"/>
                <a:ea typeface="Arial"/>
                <a:cs typeface="Arial"/>
              </a:defRPr>
            </a:lvl8pPr>
            <a:lvl9pPr algn="l">
              <a:defRPr sz="2100" b="0">
                <a:solidFill>
                  <a:srgbClr val="D9E6EB"/>
                </a:solidFill>
                <a:latin typeface="Arial"/>
                <a:ea typeface="Arial"/>
                <a:cs typeface="Arial"/>
              </a:defRPr>
            </a:lvl9pPr>
          </a:lstStyle>
          <a:p xmlns:a="http://schemas.openxmlformats.org/drawingml/2006/main">
            <a:pPr algn="l">
              <a:defRPr sz="2100" b="0">
                <a:solidFill>
                  <a:srgbClr val="D9E6EB"/>
                </a:solidFill>
                <a:latin typeface="Arial"/>
                <a:ea typeface="Arial"/>
                <a:cs typeface="Arial"/>
              </a:defRPr>
            </a:pPr>
            <a:r>
              <a:rPr sz="2100" b="0">
                <a:solidFill>
                  <a:srgbClr val="D9E6EB"/>
                </a:solidFill>
                <a:latin typeface="Arial"/>
                <a:ea typeface="Arial"/>
                <a:cs typeface="Arial"/>
              </a:rPr>
              <a:t>Create an editable training deck with an explanation, a worked example and practice. Match the content to the audience’s starting knowledge and check learning before closing.</a:t>
            </a:r>
          </a:p>
        </p:txBody>
      </p:sp>
      <p:sp>
        <p:nvSpPr>
          <p:cNvPr id="3" name="English editable presentation starter">
            <a:extLst xmlns:a="http://schemas.openxmlformats.org/drawingml/2006/main">
              <a:ext uri="{FF2B5EF4-FFF2-40B4-BE49-F238E27FC236}">
                <a16:creationId xmlns:a16="http://schemas.microsoft.com/office/drawing/2014/main" id="{3D523926-933B-48C3-BB2D-DA82FA6ACAC6}"/>
              </a:ext>
            </a:extLst>
          </p:cNvPr>
          <p:cNvSpPr>
            <a:spLocks xmlns:a="http://schemas.openxmlformats.org/drawingml/2006/main" noGrp="1"/>
          </p:cNvSpPr>
          <p:nvPr/>
        </p:nvSpPr>
        <p:spPr>
          <a:xfrm xmlns:a="http://schemas.openxmlformats.org/drawingml/2006/main">
            <a:off x="762000" y="6143625"/>
            <a:ext cx="10287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425" b="0">
                <a:solidFill>
                  <a:srgbClr val="D9E6EB"/>
                </a:solidFill>
                <a:latin typeface="Arial"/>
                <a:ea typeface="Arial"/>
                <a:cs typeface="Arial"/>
              </a:defRPr>
            </a:defPPr>
            <a:lvl1pPr algn="l">
              <a:defRPr sz="1425" b="0">
                <a:solidFill>
                  <a:srgbClr val="D9E6EB"/>
                </a:solidFill>
                <a:latin typeface="Arial"/>
                <a:ea typeface="Arial"/>
                <a:cs typeface="Arial"/>
              </a:defRPr>
            </a:lvl1pPr>
            <a:lvl2pPr algn="l">
              <a:defRPr sz="1425" b="0">
                <a:solidFill>
                  <a:srgbClr val="D9E6EB"/>
                </a:solidFill>
                <a:latin typeface="Arial"/>
                <a:ea typeface="Arial"/>
                <a:cs typeface="Arial"/>
              </a:defRPr>
            </a:lvl2pPr>
            <a:lvl3pPr algn="l">
              <a:defRPr sz="1425" b="0">
                <a:solidFill>
                  <a:srgbClr val="D9E6EB"/>
                </a:solidFill>
                <a:latin typeface="Arial"/>
                <a:ea typeface="Arial"/>
                <a:cs typeface="Arial"/>
              </a:defRPr>
            </a:lvl3pPr>
            <a:lvl4pPr algn="l">
              <a:defRPr sz="1425" b="0">
                <a:solidFill>
                  <a:srgbClr val="D9E6EB"/>
                </a:solidFill>
                <a:latin typeface="Arial"/>
                <a:ea typeface="Arial"/>
                <a:cs typeface="Arial"/>
              </a:defRPr>
            </a:lvl4pPr>
            <a:lvl5pPr algn="l">
              <a:defRPr sz="1425" b="0">
                <a:solidFill>
                  <a:srgbClr val="D9E6EB"/>
                </a:solidFill>
                <a:latin typeface="Arial"/>
                <a:ea typeface="Arial"/>
                <a:cs typeface="Arial"/>
              </a:defRPr>
            </a:lvl5pPr>
            <a:lvl6pPr algn="l">
              <a:defRPr sz="1425" b="0">
                <a:solidFill>
                  <a:srgbClr val="D9E6EB"/>
                </a:solidFill>
                <a:latin typeface="Arial"/>
                <a:ea typeface="Arial"/>
                <a:cs typeface="Arial"/>
              </a:defRPr>
            </a:lvl6pPr>
            <a:lvl7pPr algn="l">
              <a:defRPr sz="1425" b="0">
                <a:solidFill>
                  <a:srgbClr val="D9E6EB"/>
                </a:solidFill>
                <a:latin typeface="Arial"/>
                <a:ea typeface="Arial"/>
                <a:cs typeface="Arial"/>
              </a:defRPr>
            </a:lvl7pPr>
            <a:lvl8pPr algn="l">
              <a:defRPr sz="1425" b="0">
                <a:solidFill>
                  <a:srgbClr val="D9E6EB"/>
                </a:solidFill>
                <a:latin typeface="Arial"/>
                <a:ea typeface="Arial"/>
                <a:cs typeface="Arial"/>
              </a:defRPr>
            </a:lvl8pPr>
            <a:lvl9pPr algn="l">
              <a:defRPr sz="1425" b="0">
                <a:solidFill>
                  <a:srgbClr val="D9E6EB"/>
                </a:solidFill>
                <a:latin typeface="Arial"/>
                <a:ea typeface="Arial"/>
                <a:cs typeface="Arial"/>
              </a:defRPr>
            </a:lvl9pPr>
          </a:lstStyle>
          <a:p xmlns:a="http://schemas.openxmlformats.org/drawingml/2006/main">
            <a:pPr algn="l">
              <a:defRPr sz="1425" b="0">
                <a:solidFill>
                  <a:srgbClr val="D9E6EB"/>
                </a:solidFill>
                <a:latin typeface="Arial"/>
                <a:ea typeface="Arial"/>
                <a:cs typeface="Arial"/>
              </a:defRPr>
            </a:pPr>
            <a:r>
              <a:rPr sz="1425" b="0">
                <a:solidFill>
                  <a:srgbClr val="D9E6EB"/>
                </a:solidFill>
                <a:latin typeface="Arial"/>
                <a:ea typeface="Arial"/>
                <a:cs typeface="Arial"/>
              </a:rPr>
              <a:t>English editable presentation starter</a:t>
            </a:r>
          </a:p>
        </p:txBody>
      </p:sp>
    </p:spTree>
    <p:extLst>
      <p:ext uri="{BB962C8B-B14F-4D97-AF65-F5344CB8AC3E}">
        <p14:creationId xmlns:p14="http://schemas.microsoft.com/office/powerpoint/2010/main" val="828021790"/>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Learning objective">
            <a:extLst xmlns:a="http://schemas.openxmlformats.org/drawingml/2006/main">
              <a:ext uri="{FF2B5EF4-FFF2-40B4-BE49-F238E27FC236}">
                <a16:creationId xmlns:a16="http://schemas.microsoft.com/office/drawing/2014/main" id="{27DFCB81-CE12-4A0A-98DB-1AD266C33253}"/>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Learning objective</a:t>
            </a:r>
          </a:p>
        </p:txBody>
      </p:sp>
      <p:sp>
        <p:nvSpPr>
          <p:cNvPr id="2" name="State the task the learner should be able to ">
            <a:extLst xmlns:a="http://schemas.openxmlformats.org/drawingml/2006/main">
              <a:ext uri="{FF2B5EF4-FFF2-40B4-BE49-F238E27FC236}">
                <a16:creationId xmlns:a16="http://schemas.microsoft.com/office/drawing/2014/main" id="{869AB515-BB94-4512-8849-FC768978C2A4}"/>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State the task the learner should be able to complete.</a:t>
            </a:r>
          </a:p>
        </p:txBody>
      </p:sp>
      <p:sp>
        <p:nvSpPr>
          <p:cNvPr id="3" name="English editable starter. Replace prompts wit">
            <a:extLst xmlns:a="http://schemas.openxmlformats.org/drawingml/2006/main">
              <a:ext uri="{FF2B5EF4-FFF2-40B4-BE49-F238E27FC236}">
                <a16:creationId xmlns:a16="http://schemas.microsoft.com/office/drawing/2014/main" id="{A393680A-79B5-43A5-AF6E-B05A915D8676}"/>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Main point">
            <a:extLst xmlns:a="http://schemas.openxmlformats.org/drawingml/2006/main">
              <a:ext uri="{FF2B5EF4-FFF2-40B4-BE49-F238E27FC236}">
                <a16:creationId xmlns:a16="http://schemas.microsoft.com/office/drawing/2014/main" id="{5D9B894C-F2FC-4ADF-AAD6-42E2BF685819}"/>
              </a:ext>
            </a:extLst>
          </p:cNvPr>
          <p:cNvSpPr>
            <a:spLocks xmlns:a="http://schemas.openxmlformats.org/drawingml/2006/main" noGrp="1"/>
          </p:cNvSpPr>
          <p:nvPr/>
        </p:nvSpPr>
        <p:spPr>
          <a:xfrm xmlns:a="http://schemas.openxmlformats.org/drawingml/2006/main">
            <a:off x="609600" y="2714625"/>
            <a:ext cx="5191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Main point</a:t>
            </a:r>
          </a:p>
        </p:txBody>
      </p:sp>
      <p:sp>
        <p:nvSpPr>
          <p:cNvPr id="5" name="Add a concise statement that answers the ques">
            <a:extLst xmlns:a="http://schemas.openxmlformats.org/drawingml/2006/main">
              <a:ext uri="{FF2B5EF4-FFF2-40B4-BE49-F238E27FC236}">
                <a16:creationId xmlns:a16="http://schemas.microsoft.com/office/drawing/2014/main" id="{CC98E335-D514-41FB-98ED-8D8BEF92FC62}"/>
              </a:ext>
            </a:extLst>
          </p:cNvPr>
          <p:cNvSpPr>
            <a:spLocks xmlns:a="http://schemas.openxmlformats.org/drawingml/2006/main" noGrp="1"/>
          </p:cNvSpPr>
          <p:nvPr/>
        </p:nvSpPr>
        <p:spPr>
          <a:xfrm xmlns:a="http://schemas.openxmlformats.org/drawingml/2006/main">
            <a:off x="609600" y="3543300"/>
            <a:ext cx="49530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172B42"/>
                </a:solidFill>
                <a:latin typeface="Arial"/>
                <a:ea typeface="Arial"/>
                <a:cs typeface="Arial"/>
              </a:defRPr>
            </a:defPPr>
            <a:lvl1pPr algn="l">
              <a:defRPr sz="2250" b="0">
                <a:solidFill>
                  <a:srgbClr val="172B42"/>
                </a:solidFill>
                <a:latin typeface="Arial"/>
                <a:ea typeface="Arial"/>
                <a:cs typeface="Arial"/>
              </a:defRPr>
            </a:lvl1pPr>
            <a:lvl2pPr algn="l">
              <a:defRPr sz="2250" b="0">
                <a:solidFill>
                  <a:srgbClr val="172B42"/>
                </a:solidFill>
                <a:latin typeface="Arial"/>
                <a:ea typeface="Arial"/>
                <a:cs typeface="Arial"/>
              </a:defRPr>
            </a:lvl2pPr>
            <a:lvl3pPr algn="l">
              <a:defRPr sz="2250" b="0">
                <a:solidFill>
                  <a:srgbClr val="172B42"/>
                </a:solidFill>
                <a:latin typeface="Arial"/>
                <a:ea typeface="Arial"/>
                <a:cs typeface="Arial"/>
              </a:defRPr>
            </a:lvl3pPr>
            <a:lvl4pPr algn="l">
              <a:defRPr sz="2250" b="0">
                <a:solidFill>
                  <a:srgbClr val="172B42"/>
                </a:solidFill>
                <a:latin typeface="Arial"/>
                <a:ea typeface="Arial"/>
                <a:cs typeface="Arial"/>
              </a:defRPr>
            </a:lvl4pPr>
            <a:lvl5pPr algn="l">
              <a:defRPr sz="2250" b="0">
                <a:solidFill>
                  <a:srgbClr val="172B42"/>
                </a:solidFill>
                <a:latin typeface="Arial"/>
                <a:ea typeface="Arial"/>
                <a:cs typeface="Arial"/>
              </a:defRPr>
            </a:lvl5pPr>
            <a:lvl6pPr algn="l">
              <a:defRPr sz="2250" b="0">
                <a:solidFill>
                  <a:srgbClr val="172B42"/>
                </a:solidFill>
                <a:latin typeface="Arial"/>
                <a:ea typeface="Arial"/>
                <a:cs typeface="Arial"/>
              </a:defRPr>
            </a:lvl6pPr>
            <a:lvl7pPr algn="l">
              <a:defRPr sz="2250" b="0">
                <a:solidFill>
                  <a:srgbClr val="172B42"/>
                </a:solidFill>
                <a:latin typeface="Arial"/>
                <a:ea typeface="Arial"/>
                <a:cs typeface="Arial"/>
              </a:defRPr>
            </a:lvl7pPr>
            <a:lvl8pPr algn="l">
              <a:defRPr sz="2250" b="0">
                <a:solidFill>
                  <a:srgbClr val="172B42"/>
                </a:solidFill>
                <a:latin typeface="Arial"/>
                <a:ea typeface="Arial"/>
                <a:cs typeface="Arial"/>
              </a:defRPr>
            </a:lvl8pPr>
            <a:lvl9pPr algn="l">
              <a:defRPr sz="2250" b="0">
                <a:solidFill>
                  <a:srgbClr val="172B42"/>
                </a:solidFill>
                <a:latin typeface="Arial"/>
                <a:ea typeface="Arial"/>
                <a:cs typeface="Arial"/>
              </a:defRPr>
            </a:lvl9pPr>
          </a:lstStyle>
          <a:p xmlns:a="http://schemas.openxmlformats.org/drawingml/2006/main">
            <a:pPr algn="l">
              <a:defRPr sz="2250" b="0">
                <a:solidFill>
                  <a:srgbClr val="172B42"/>
                </a:solidFill>
                <a:latin typeface="Arial"/>
                <a:ea typeface="Arial"/>
                <a:cs typeface="Arial"/>
              </a:defRPr>
            </a:pPr>
            <a:r>
              <a:rPr sz="2250" b="0">
                <a:solidFill>
                  <a:srgbClr val="172B42"/>
                </a:solidFill>
                <a:latin typeface="Arial"/>
                <a:ea typeface="Arial"/>
                <a:cs typeface="Arial"/>
              </a:rPr>
              <a:t>Add a concise statement that answers the question above.</a:t>
            </a:r>
          </a:p>
        </p:txBody>
      </p:sp>
      <p:sp>
        <p:nvSpPr>
          <p:cNvPr id="6" name="Evidence or example">
            <a:extLst xmlns:a="http://schemas.openxmlformats.org/drawingml/2006/main">
              <a:ext uri="{FF2B5EF4-FFF2-40B4-BE49-F238E27FC236}">
                <a16:creationId xmlns:a16="http://schemas.microsoft.com/office/drawing/2014/main" id="{30928797-5E35-4CA5-8B28-54D3E1C1B72A}"/>
              </a:ext>
            </a:extLst>
          </p:cNvPr>
          <p:cNvSpPr>
            <a:spLocks xmlns:a="http://schemas.openxmlformats.org/drawingml/2006/main" noGrp="1"/>
          </p:cNvSpPr>
          <p:nvPr/>
        </p:nvSpPr>
        <p:spPr>
          <a:xfrm xmlns:a="http://schemas.openxmlformats.org/drawingml/2006/main">
            <a:off x="6762750" y="2714625"/>
            <a:ext cx="4810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Evidence or example</a:t>
            </a:r>
          </a:p>
        </p:txBody>
      </p:sp>
      <p:sp>
        <p:nvSpPr>
          <p:cNvPr id="7" name="Add your supporting detail. Include the sourc">
            <a:extLst xmlns:a="http://schemas.openxmlformats.org/drawingml/2006/main">
              <a:ext uri="{FF2B5EF4-FFF2-40B4-BE49-F238E27FC236}">
                <a16:creationId xmlns:a16="http://schemas.microsoft.com/office/drawing/2014/main" id="{F1A26D34-C968-4047-92C8-A2FB3A6DFF84}"/>
              </a:ext>
            </a:extLst>
          </p:cNvPr>
          <p:cNvSpPr>
            <a:spLocks xmlns:a="http://schemas.openxmlformats.org/drawingml/2006/main" noGrp="1"/>
          </p:cNvSpPr>
          <p:nvPr/>
        </p:nvSpPr>
        <p:spPr>
          <a:xfrm xmlns:a="http://schemas.openxmlformats.org/drawingml/2006/main">
            <a:off x="6762750" y="3543300"/>
            <a:ext cx="4810125"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526275"/>
                </a:solidFill>
                <a:latin typeface="Arial"/>
                <a:ea typeface="Arial"/>
                <a:cs typeface="Arial"/>
              </a:defRPr>
            </a:defPPr>
            <a:lvl1pPr algn="l">
              <a:defRPr sz="2250" b="0">
                <a:solidFill>
                  <a:srgbClr val="526275"/>
                </a:solidFill>
                <a:latin typeface="Arial"/>
                <a:ea typeface="Arial"/>
                <a:cs typeface="Arial"/>
              </a:defRPr>
            </a:lvl1pPr>
            <a:lvl2pPr algn="l">
              <a:defRPr sz="2250" b="0">
                <a:solidFill>
                  <a:srgbClr val="526275"/>
                </a:solidFill>
                <a:latin typeface="Arial"/>
                <a:ea typeface="Arial"/>
                <a:cs typeface="Arial"/>
              </a:defRPr>
            </a:lvl2pPr>
            <a:lvl3pPr algn="l">
              <a:defRPr sz="2250" b="0">
                <a:solidFill>
                  <a:srgbClr val="526275"/>
                </a:solidFill>
                <a:latin typeface="Arial"/>
                <a:ea typeface="Arial"/>
                <a:cs typeface="Arial"/>
              </a:defRPr>
            </a:lvl3pPr>
            <a:lvl4pPr algn="l">
              <a:defRPr sz="2250" b="0">
                <a:solidFill>
                  <a:srgbClr val="526275"/>
                </a:solidFill>
                <a:latin typeface="Arial"/>
                <a:ea typeface="Arial"/>
                <a:cs typeface="Arial"/>
              </a:defRPr>
            </a:lvl4pPr>
            <a:lvl5pPr algn="l">
              <a:defRPr sz="2250" b="0">
                <a:solidFill>
                  <a:srgbClr val="526275"/>
                </a:solidFill>
                <a:latin typeface="Arial"/>
                <a:ea typeface="Arial"/>
                <a:cs typeface="Arial"/>
              </a:defRPr>
            </a:lvl5pPr>
            <a:lvl6pPr algn="l">
              <a:defRPr sz="2250" b="0">
                <a:solidFill>
                  <a:srgbClr val="526275"/>
                </a:solidFill>
                <a:latin typeface="Arial"/>
                <a:ea typeface="Arial"/>
                <a:cs typeface="Arial"/>
              </a:defRPr>
            </a:lvl6pPr>
            <a:lvl7pPr algn="l">
              <a:defRPr sz="2250" b="0">
                <a:solidFill>
                  <a:srgbClr val="526275"/>
                </a:solidFill>
                <a:latin typeface="Arial"/>
                <a:ea typeface="Arial"/>
                <a:cs typeface="Arial"/>
              </a:defRPr>
            </a:lvl7pPr>
            <a:lvl8pPr algn="l">
              <a:defRPr sz="2250" b="0">
                <a:solidFill>
                  <a:srgbClr val="526275"/>
                </a:solidFill>
                <a:latin typeface="Arial"/>
                <a:ea typeface="Arial"/>
                <a:cs typeface="Arial"/>
              </a:defRPr>
            </a:lvl8pPr>
            <a:lvl9pPr algn="l">
              <a:defRPr sz="2250" b="0">
                <a:solidFill>
                  <a:srgbClr val="526275"/>
                </a:solidFill>
                <a:latin typeface="Arial"/>
                <a:ea typeface="Arial"/>
                <a:cs typeface="Arial"/>
              </a:defRPr>
            </a:lvl9pPr>
          </a:lstStyle>
          <a:p xmlns:a="http://schemas.openxmlformats.org/drawingml/2006/main">
            <a:pPr algn="l">
              <a:defRPr sz="2250" b="0">
                <a:solidFill>
                  <a:srgbClr val="526275"/>
                </a:solidFill>
                <a:latin typeface="Arial"/>
                <a:ea typeface="Arial"/>
                <a:cs typeface="Arial"/>
              </a:defRPr>
            </a:pPr>
            <a:r>
              <a:rPr sz="2250" b="0">
                <a:solidFill>
                  <a:srgbClr val="526275"/>
                </a:solidFill>
                <a:latin typeface="Arial"/>
                <a:ea typeface="Arial"/>
                <a:cs typeface="Arial"/>
              </a:rPr>
              <a:t>Add your supporting detail. Include the source and date where relevant.</a:t>
            </a:r>
          </a:p>
        </p:txBody>
      </p:sp>
    </p:spTree>
    <p:extLst>
      <p:ext uri="{BB962C8B-B14F-4D97-AF65-F5344CB8AC3E}">
        <p14:creationId xmlns:p14="http://schemas.microsoft.com/office/powerpoint/2010/main" val="1736302984"/>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Explanation">
            <a:extLst xmlns:a="http://schemas.openxmlformats.org/drawingml/2006/main">
              <a:ext uri="{FF2B5EF4-FFF2-40B4-BE49-F238E27FC236}">
                <a16:creationId xmlns:a16="http://schemas.microsoft.com/office/drawing/2014/main" id="{387AFF68-B73A-4575-B07B-9BFF5D15D0AA}"/>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Explanation</a:t>
            </a:r>
          </a:p>
        </p:txBody>
      </p:sp>
      <p:sp>
        <p:nvSpPr>
          <p:cNvPr id="2" name="Introduce the method or concept in a clear se">
            <a:extLst xmlns:a="http://schemas.openxmlformats.org/drawingml/2006/main">
              <a:ext uri="{FF2B5EF4-FFF2-40B4-BE49-F238E27FC236}">
                <a16:creationId xmlns:a16="http://schemas.microsoft.com/office/drawing/2014/main" id="{6016DB67-5B27-43EA-8420-4402B7A90E3D}"/>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Introduce the method or concept in a clear sequence.</a:t>
            </a:r>
          </a:p>
        </p:txBody>
      </p:sp>
      <p:sp>
        <p:nvSpPr>
          <p:cNvPr id="3" name="English editable starter. Replace prompts wit">
            <a:extLst xmlns:a="http://schemas.openxmlformats.org/drawingml/2006/main">
              <a:ext uri="{FF2B5EF4-FFF2-40B4-BE49-F238E27FC236}">
                <a16:creationId xmlns:a16="http://schemas.microsoft.com/office/drawing/2014/main" id="{7671CA25-43CE-4CE7-BEDE-7943E59BF0D6}"/>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Main point">
            <a:extLst xmlns:a="http://schemas.openxmlformats.org/drawingml/2006/main">
              <a:ext uri="{FF2B5EF4-FFF2-40B4-BE49-F238E27FC236}">
                <a16:creationId xmlns:a16="http://schemas.microsoft.com/office/drawing/2014/main" id="{0DE5EB36-C998-4A7A-948D-997C38774F40}"/>
              </a:ext>
            </a:extLst>
          </p:cNvPr>
          <p:cNvSpPr>
            <a:spLocks xmlns:a="http://schemas.openxmlformats.org/drawingml/2006/main" noGrp="1"/>
          </p:cNvSpPr>
          <p:nvPr/>
        </p:nvSpPr>
        <p:spPr>
          <a:xfrm xmlns:a="http://schemas.openxmlformats.org/drawingml/2006/main">
            <a:off x="609600" y="2714625"/>
            <a:ext cx="5191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Main point</a:t>
            </a:r>
          </a:p>
        </p:txBody>
      </p:sp>
      <p:sp>
        <p:nvSpPr>
          <p:cNvPr id="5" name="Add a concise statement that answers the ques">
            <a:extLst xmlns:a="http://schemas.openxmlformats.org/drawingml/2006/main">
              <a:ext uri="{FF2B5EF4-FFF2-40B4-BE49-F238E27FC236}">
                <a16:creationId xmlns:a16="http://schemas.microsoft.com/office/drawing/2014/main" id="{E66391FE-56F7-4C7F-A822-CD8F6FE98EB3}"/>
              </a:ext>
            </a:extLst>
          </p:cNvPr>
          <p:cNvSpPr>
            <a:spLocks xmlns:a="http://schemas.openxmlformats.org/drawingml/2006/main" noGrp="1"/>
          </p:cNvSpPr>
          <p:nvPr/>
        </p:nvSpPr>
        <p:spPr>
          <a:xfrm xmlns:a="http://schemas.openxmlformats.org/drawingml/2006/main">
            <a:off x="609600" y="3543300"/>
            <a:ext cx="49530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172B42"/>
                </a:solidFill>
                <a:latin typeface="Arial"/>
                <a:ea typeface="Arial"/>
                <a:cs typeface="Arial"/>
              </a:defRPr>
            </a:defPPr>
            <a:lvl1pPr algn="l">
              <a:defRPr sz="2250" b="0">
                <a:solidFill>
                  <a:srgbClr val="172B42"/>
                </a:solidFill>
                <a:latin typeface="Arial"/>
                <a:ea typeface="Arial"/>
                <a:cs typeface="Arial"/>
              </a:defRPr>
            </a:lvl1pPr>
            <a:lvl2pPr algn="l">
              <a:defRPr sz="2250" b="0">
                <a:solidFill>
                  <a:srgbClr val="172B42"/>
                </a:solidFill>
                <a:latin typeface="Arial"/>
                <a:ea typeface="Arial"/>
                <a:cs typeface="Arial"/>
              </a:defRPr>
            </a:lvl2pPr>
            <a:lvl3pPr algn="l">
              <a:defRPr sz="2250" b="0">
                <a:solidFill>
                  <a:srgbClr val="172B42"/>
                </a:solidFill>
                <a:latin typeface="Arial"/>
                <a:ea typeface="Arial"/>
                <a:cs typeface="Arial"/>
              </a:defRPr>
            </a:lvl3pPr>
            <a:lvl4pPr algn="l">
              <a:defRPr sz="2250" b="0">
                <a:solidFill>
                  <a:srgbClr val="172B42"/>
                </a:solidFill>
                <a:latin typeface="Arial"/>
                <a:ea typeface="Arial"/>
                <a:cs typeface="Arial"/>
              </a:defRPr>
            </a:lvl4pPr>
            <a:lvl5pPr algn="l">
              <a:defRPr sz="2250" b="0">
                <a:solidFill>
                  <a:srgbClr val="172B42"/>
                </a:solidFill>
                <a:latin typeface="Arial"/>
                <a:ea typeface="Arial"/>
                <a:cs typeface="Arial"/>
              </a:defRPr>
            </a:lvl5pPr>
            <a:lvl6pPr algn="l">
              <a:defRPr sz="2250" b="0">
                <a:solidFill>
                  <a:srgbClr val="172B42"/>
                </a:solidFill>
                <a:latin typeface="Arial"/>
                <a:ea typeface="Arial"/>
                <a:cs typeface="Arial"/>
              </a:defRPr>
            </a:lvl6pPr>
            <a:lvl7pPr algn="l">
              <a:defRPr sz="2250" b="0">
                <a:solidFill>
                  <a:srgbClr val="172B42"/>
                </a:solidFill>
                <a:latin typeface="Arial"/>
                <a:ea typeface="Arial"/>
                <a:cs typeface="Arial"/>
              </a:defRPr>
            </a:lvl7pPr>
            <a:lvl8pPr algn="l">
              <a:defRPr sz="2250" b="0">
                <a:solidFill>
                  <a:srgbClr val="172B42"/>
                </a:solidFill>
                <a:latin typeface="Arial"/>
                <a:ea typeface="Arial"/>
                <a:cs typeface="Arial"/>
              </a:defRPr>
            </a:lvl8pPr>
            <a:lvl9pPr algn="l">
              <a:defRPr sz="2250" b="0">
                <a:solidFill>
                  <a:srgbClr val="172B42"/>
                </a:solidFill>
                <a:latin typeface="Arial"/>
                <a:ea typeface="Arial"/>
                <a:cs typeface="Arial"/>
              </a:defRPr>
            </a:lvl9pPr>
          </a:lstStyle>
          <a:p xmlns:a="http://schemas.openxmlformats.org/drawingml/2006/main">
            <a:pPr algn="l">
              <a:defRPr sz="2250" b="0">
                <a:solidFill>
                  <a:srgbClr val="172B42"/>
                </a:solidFill>
                <a:latin typeface="Arial"/>
                <a:ea typeface="Arial"/>
                <a:cs typeface="Arial"/>
              </a:defRPr>
            </a:pPr>
            <a:r>
              <a:rPr sz="2250" b="0">
                <a:solidFill>
                  <a:srgbClr val="172B42"/>
                </a:solidFill>
                <a:latin typeface="Arial"/>
                <a:ea typeface="Arial"/>
                <a:cs typeface="Arial"/>
              </a:rPr>
              <a:t>Add a concise statement that answers the question above.</a:t>
            </a:r>
          </a:p>
        </p:txBody>
      </p:sp>
      <p:sp>
        <p:nvSpPr>
          <p:cNvPr id="6" name="Evidence or example">
            <a:extLst xmlns:a="http://schemas.openxmlformats.org/drawingml/2006/main">
              <a:ext uri="{FF2B5EF4-FFF2-40B4-BE49-F238E27FC236}">
                <a16:creationId xmlns:a16="http://schemas.microsoft.com/office/drawing/2014/main" id="{03DA905A-0A7F-4A41-A21C-E25EB42388CA}"/>
              </a:ext>
            </a:extLst>
          </p:cNvPr>
          <p:cNvSpPr>
            <a:spLocks xmlns:a="http://schemas.openxmlformats.org/drawingml/2006/main" noGrp="1"/>
          </p:cNvSpPr>
          <p:nvPr/>
        </p:nvSpPr>
        <p:spPr>
          <a:xfrm xmlns:a="http://schemas.openxmlformats.org/drawingml/2006/main">
            <a:off x="6762750" y="2714625"/>
            <a:ext cx="4810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Evidence or example</a:t>
            </a:r>
          </a:p>
        </p:txBody>
      </p:sp>
      <p:sp>
        <p:nvSpPr>
          <p:cNvPr id="7" name="Add your supporting detail. Include the sourc">
            <a:extLst xmlns:a="http://schemas.openxmlformats.org/drawingml/2006/main">
              <a:ext uri="{FF2B5EF4-FFF2-40B4-BE49-F238E27FC236}">
                <a16:creationId xmlns:a16="http://schemas.microsoft.com/office/drawing/2014/main" id="{17D3D8EF-8A03-40C8-AF53-49F84AC3480B}"/>
              </a:ext>
            </a:extLst>
          </p:cNvPr>
          <p:cNvSpPr>
            <a:spLocks xmlns:a="http://schemas.openxmlformats.org/drawingml/2006/main" noGrp="1"/>
          </p:cNvSpPr>
          <p:nvPr/>
        </p:nvSpPr>
        <p:spPr>
          <a:xfrm xmlns:a="http://schemas.openxmlformats.org/drawingml/2006/main">
            <a:off x="6762750" y="3543300"/>
            <a:ext cx="4810125"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526275"/>
                </a:solidFill>
                <a:latin typeface="Arial"/>
                <a:ea typeface="Arial"/>
                <a:cs typeface="Arial"/>
              </a:defRPr>
            </a:defPPr>
            <a:lvl1pPr algn="l">
              <a:defRPr sz="2250" b="0">
                <a:solidFill>
                  <a:srgbClr val="526275"/>
                </a:solidFill>
                <a:latin typeface="Arial"/>
                <a:ea typeface="Arial"/>
                <a:cs typeface="Arial"/>
              </a:defRPr>
            </a:lvl1pPr>
            <a:lvl2pPr algn="l">
              <a:defRPr sz="2250" b="0">
                <a:solidFill>
                  <a:srgbClr val="526275"/>
                </a:solidFill>
                <a:latin typeface="Arial"/>
                <a:ea typeface="Arial"/>
                <a:cs typeface="Arial"/>
              </a:defRPr>
            </a:lvl2pPr>
            <a:lvl3pPr algn="l">
              <a:defRPr sz="2250" b="0">
                <a:solidFill>
                  <a:srgbClr val="526275"/>
                </a:solidFill>
                <a:latin typeface="Arial"/>
                <a:ea typeface="Arial"/>
                <a:cs typeface="Arial"/>
              </a:defRPr>
            </a:lvl3pPr>
            <a:lvl4pPr algn="l">
              <a:defRPr sz="2250" b="0">
                <a:solidFill>
                  <a:srgbClr val="526275"/>
                </a:solidFill>
                <a:latin typeface="Arial"/>
                <a:ea typeface="Arial"/>
                <a:cs typeface="Arial"/>
              </a:defRPr>
            </a:lvl4pPr>
            <a:lvl5pPr algn="l">
              <a:defRPr sz="2250" b="0">
                <a:solidFill>
                  <a:srgbClr val="526275"/>
                </a:solidFill>
                <a:latin typeface="Arial"/>
                <a:ea typeface="Arial"/>
                <a:cs typeface="Arial"/>
              </a:defRPr>
            </a:lvl5pPr>
            <a:lvl6pPr algn="l">
              <a:defRPr sz="2250" b="0">
                <a:solidFill>
                  <a:srgbClr val="526275"/>
                </a:solidFill>
                <a:latin typeface="Arial"/>
                <a:ea typeface="Arial"/>
                <a:cs typeface="Arial"/>
              </a:defRPr>
            </a:lvl6pPr>
            <a:lvl7pPr algn="l">
              <a:defRPr sz="2250" b="0">
                <a:solidFill>
                  <a:srgbClr val="526275"/>
                </a:solidFill>
                <a:latin typeface="Arial"/>
                <a:ea typeface="Arial"/>
                <a:cs typeface="Arial"/>
              </a:defRPr>
            </a:lvl7pPr>
            <a:lvl8pPr algn="l">
              <a:defRPr sz="2250" b="0">
                <a:solidFill>
                  <a:srgbClr val="526275"/>
                </a:solidFill>
                <a:latin typeface="Arial"/>
                <a:ea typeface="Arial"/>
                <a:cs typeface="Arial"/>
              </a:defRPr>
            </a:lvl8pPr>
            <a:lvl9pPr algn="l">
              <a:defRPr sz="2250" b="0">
                <a:solidFill>
                  <a:srgbClr val="526275"/>
                </a:solidFill>
                <a:latin typeface="Arial"/>
                <a:ea typeface="Arial"/>
                <a:cs typeface="Arial"/>
              </a:defRPr>
            </a:lvl9pPr>
          </a:lstStyle>
          <a:p xmlns:a="http://schemas.openxmlformats.org/drawingml/2006/main">
            <a:pPr algn="l">
              <a:defRPr sz="2250" b="0">
                <a:solidFill>
                  <a:srgbClr val="526275"/>
                </a:solidFill>
                <a:latin typeface="Arial"/>
                <a:ea typeface="Arial"/>
                <a:cs typeface="Arial"/>
              </a:defRPr>
            </a:pPr>
            <a:r>
              <a:rPr sz="2250" b="0">
                <a:solidFill>
                  <a:srgbClr val="526275"/>
                </a:solidFill>
                <a:latin typeface="Arial"/>
                <a:ea typeface="Arial"/>
                <a:cs typeface="Arial"/>
              </a:rPr>
              <a:t>Add your supporting detail. Include the source and date where relevant.</a:t>
            </a:r>
          </a:p>
        </p:txBody>
      </p:sp>
    </p:spTree>
    <p:extLst>
      <p:ext uri="{BB962C8B-B14F-4D97-AF65-F5344CB8AC3E}">
        <p14:creationId xmlns:p14="http://schemas.microsoft.com/office/powerpoint/2010/main" val="1446110975"/>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Worked example">
            <a:extLst xmlns:a="http://schemas.openxmlformats.org/drawingml/2006/main">
              <a:ext uri="{FF2B5EF4-FFF2-40B4-BE49-F238E27FC236}">
                <a16:creationId xmlns:a16="http://schemas.microsoft.com/office/drawing/2014/main" id="{B1831013-E5E3-4FC3-88F5-2283DD5E3BCF}"/>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Worked example</a:t>
            </a:r>
          </a:p>
        </p:txBody>
      </p:sp>
      <p:sp>
        <p:nvSpPr>
          <p:cNvPr id="2" name="Show one example using accurate steps and evi">
            <a:extLst xmlns:a="http://schemas.openxmlformats.org/drawingml/2006/main">
              <a:ext uri="{FF2B5EF4-FFF2-40B4-BE49-F238E27FC236}">
                <a16:creationId xmlns:a16="http://schemas.microsoft.com/office/drawing/2014/main" id="{48B60D11-9E0F-49B2-9CCB-FAA1CBD5F8EE}"/>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Show one example using accurate steps and evidence.</a:t>
            </a:r>
          </a:p>
        </p:txBody>
      </p:sp>
      <p:sp>
        <p:nvSpPr>
          <p:cNvPr id="3" name="English editable starter. Replace prompts wit">
            <a:extLst xmlns:a="http://schemas.openxmlformats.org/drawingml/2006/main">
              <a:ext uri="{FF2B5EF4-FFF2-40B4-BE49-F238E27FC236}">
                <a16:creationId xmlns:a16="http://schemas.microsoft.com/office/drawing/2014/main" id="{E0536043-9118-44FF-A689-F2F1739EB792}"/>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Main point">
            <a:extLst xmlns:a="http://schemas.openxmlformats.org/drawingml/2006/main">
              <a:ext uri="{FF2B5EF4-FFF2-40B4-BE49-F238E27FC236}">
                <a16:creationId xmlns:a16="http://schemas.microsoft.com/office/drawing/2014/main" id="{41320140-C6C8-4F27-82E6-FE3980DD59F4}"/>
              </a:ext>
            </a:extLst>
          </p:cNvPr>
          <p:cNvSpPr>
            <a:spLocks xmlns:a="http://schemas.openxmlformats.org/drawingml/2006/main" noGrp="1"/>
          </p:cNvSpPr>
          <p:nvPr/>
        </p:nvSpPr>
        <p:spPr>
          <a:xfrm xmlns:a="http://schemas.openxmlformats.org/drawingml/2006/main">
            <a:off x="609600" y="2714625"/>
            <a:ext cx="5191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Main point</a:t>
            </a:r>
          </a:p>
        </p:txBody>
      </p:sp>
      <p:sp>
        <p:nvSpPr>
          <p:cNvPr id="5" name="Add a concise statement that answers the ques">
            <a:extLst xmlns:a="http://schemas.openxmlformats.org/drawingml/2006/main">
              <a:ext uri="{FF2B5EF4-FFF2-40B4-BE49-F238E27FC236}">
                <a16:creationId xmlns:a16="http://schemas.microsoft.com/office/drawing/2014/main" id="{FCB65B7A-197E-49F0-9675-214A7F228786}"/>
              </a:ext>
            </a:extLst>
          </p:cNvPr>
          <p:cNvSpPr>
            <a:spLocks xmlns:a="http://schemas.openxmlformats.org/drawingml/2006/main" noGrp="1"/>
          </p:cNvSpPr>
          <p:nvPr/>
        </p:nvSpPr>
        <p:spPr>
          <a:xfrm xmlns:a="http://schemas.openxmlformats.org/drawingml/2006/main">
            <a:off x="609600" y="3543300"/>
            <a:ext cx="49530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172B42"/>
                </a:solidFill>
                <a:latin typeface="Arial"/>
                <a:ea typeface="Arial"/>
                <a:cs typeface="Arial"/>
              </a:defRPr>
            </a:defPPr>
            <a:lvl1pPr algn="l">
              <a:defRPr sz="2250" b="0">
                <a:solidFill>
                  <a:srgbClr val="172B42"/>
                </a:solidFill>
                <a:latin typeface="Arial"/>
                <a:ea typeface="Arial"/>
                <a:cs typeface="Arial"/>
              </a:defRPr>
            </a:lvl1pPr>
            <a:lvl2pPr algn="l">
              <a:defRPr sz="2250" b="0">
                <a:solidFill>
                  <a:srgbClr val="172B42"/>
                </a:solidFill>
                <a:latin typeface="Arial"/>
                <a:ea typeface="Arial"/>
                <a:cs typeface="Arial"/>
              </a:defRPr>
            </a:lvl2pPr>
            <a:lvl3pPr algn="l">
              <a:defRPr sz="2250" b="0">
                <a:solidFill>
                  <a:srgbClr val="172B42"/>
                </a:solidFill>
                <a:latin typeface="Arial"/>
                <a:ea typeface="Arial"/>
                <a:cs typeface="Arial"/>
              </a:defRPr>
            </a:lvl3pPr>
            <a:lvl4pPr algn="l">
              <a:defRPr sz="2250" b="0">
                <a:solidFill>
                  <a:srgbClr val="172B42"/>
                </a:solidFill>
                <a:latin typeface="Arial"/>
                <a:ea typeface="Arial"/>
                <a:cs typeface="Arial"/>
              </a:defRPr>
            </a:lvl4pPr>
            <a:lvl5pPr algn="l">
              <a:defRPr sz="2250" b="0">
                <a:solidFill>
                  <a:srgbClr val="172B42"/>
                </a:solidFill>
                <a:latin typeface="Arial"/>
                <a:ea typeface="Arial"/>
                <a:cs typeface="Arial"/>
              </a:defRPr>
            </a:lvl5pPr>
            <a:lvl6pPr algn="l">
              <a:defRPr sz="2250" b="0">
                <a:solidFill>
                  <a:srgbClr val="172B42"/>
                </a:solidFill>
                <a:latin typeface="Arial"/>
                <a:ea typeface="Arial"/>
                <a:cs typeface="Arial"/>
              </a:defRPr>
            </a:lvl6pPr>
            <a:lvl7pPr algn="l">
              <a:defRPr sz="2250" b="0">
                <a:solidFill>
                  <a:srgbClr val="172B42"/>
                </a:solidFill>
                <a:latin typeface="Arial"/>
                <a:ea typeface="Arial"/>
                <a:cs typeface="Arial"/>
              </a:defRPr>
            </a:lvl7pPr>
            <a:lvl8pPr algn="l">
              <a:defRPr sz="2250" b="0">
                <a:solidFill>
                  <a:srgbClr val="172B42"/>
                </a:solidFill>
                <a:latin typeface="Arial"/>
                <a:ea typeface="Arial"/>
                <a:cs typeface="Arial"/>
              </a:defRPr>
            </a:lvl8pPr>
            <a:lvl9pPr algn="l">
              <a:defRPr sz="2250" b="0">
                <a:solidFill>
                  <a:srgbClr val="172B42"/>
                </a:solidFill>
                <a:latin typeface="Arial"/>
                <a:ea typeface="Arial"/>
                <a:cs typeface="Arial"/>
              </a:defRPr>
            </a:lvl9pPr>
          </a:lstStyle>
          <a:p xmlns:a="http://schemas.openxmlformats.org/drawingml/2006/main">
            <a:pPr algn="l">
              <a:defRPr sz="2250" b="0">
                <a:solidFill>
                  <a:srgbClr val="172B42"/>
                </a:solidFill>
                <a:latin typeface="Arial"/>
                <a:ea typeface="Arial"/>
                <a:cs typeface="Arial"/>
              </a:defRPr>
            </a:pPr>
            <a:r>
              <a:rPr sz="2250" b="0">
                <a:solidFill>
                  <a:srgbClr val="172B42"/>
                </a:solidFill>
                <a:latin typeface="Arial"/>
                <a:ea typeface="Arial"/>
                <a:cs typeface="Arial"/>
              </a:rPr>
              <a:t>Add a concise statement that answers the question above.</a:t>
            </a:r>
          </a:p>
        </p:txBody>
      </p:sp>
      <p:sp>
        <p:nvSpPr>
          <p:cNvPr id="6" name="Evidence or example">
            <a:extLst xmlns:a="http://schemas.openxmlformats.org/drawingml/2006/main">
              <a:ext uri="{FF2B5EF4-FFF2-40B4-BE49-F238E27FC236}">
                <a16:creationId xmlns:a16="http://schemas.microsoft.com/office/drawing/2014/main" id="{77379464-4203-424A-A669-F4C7A45E3DE2}"/>
              </a:ext>
            </a:extLst>
          </p:cNvPr>
          <p:cNvSpPr>
            <a:spLocks xmlns:a="http://schemas.openxmlformats.org/drawingml/2006/main" noGrp="1"/>
          </p:cNvSpPr>
          <p:nvPr/>
        </p:nvSpPr>
        <p:spPr>
          <a:xfrm xmlns:a="http://schemas.openxmlformats.org/drawingml/2006/main">
            <a:off x="6762750" y="2714625"/>
            <a:ext cx="4810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Evidence or example</a:t>
            </a:r>
          </a:p>
        </p:txBody>
      </p:sp>
      <p:sp>
        <p:nvSpPr>
          <p:cNvPr id="7" name="Add your supporting detail. Include the sourc">
            <a:extLst xmlns:a="http://schemas.openxmlformats.org/drawingml/2006/main">
              <a:ext uri="{FF2B5EF4-FFF2-40B4-BE49-F238E27FC236}">
                <a16:creationId xmlns:a16="http://schemas.microsoft.com/office/drawing/2014/main" id="{4DBD1F26-D004-4CA9-BA2D-2BDF6042C9CA}"/>
              </a:ext>
            </a:extLst>
          </p:cNvPr>
          <p:cNvSpPr>
            <a:spLocks xmlns:a="http://schemas.openxmlformats.org/drawingml/2006/main" noGrp="1"/>
          </p:cNvSpPr>
          <p:nvPr/>
        </p:nvSpPr>
        <p:spPr>
          <a:xfrm xmlns:a="http://schemas.openxmlformats.org/drawingml/2006/main">
            <a:off x="6762750" y="3543300"/>
            <a:ext cx="4810125"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526275"/>
                </a:solidFill>
                <a:latin typeface="Arial"/>
                <a:ea typeface="Arial"/>
                <a:cs typeface="Arial"/>
              </a:defRPr>
            </a:defPPr>
            <a:lvl1pPr algn="l">
              <a:defRPr sz="2250" b="0">
                <a:solidFill>
                  <a:srgbClr val="526275"/>
                </a:solidFill>
                <a:latin typeface="Arial"/>
                <a:ea typeface="Arial"/>
                <a:cs typeface="Arial"/>
              </a:defRPr>
            </a:lvl1pPr>
            <a:lvl2pPr algn="l">
              <a:defRPr sz="2250" b="0">
                <a:solidFill>
                  <a:srgbClr val="526275"/>
                </a:solidFill>
                <a:latin typeface="Arial"/>
                <a:ea typeface="Arial"/>
                <a:cs typeface="Arial"/>
              </a:defRPr>
            </a:lvl2pPr>
            <a:lvl3pPr algn="l">
              <a:defRPr sz="2250" b="0">
                <a:solidFill>
                  <a:srgbClr val="526275"/>
                </a:solidFill>
                <a:latin typeface="Arial"/>
                <a:ea typeface="Arial"/>
                <a:cs typeface="Arial"/>
              </a:defRPr>
            </a:lvl3pPr>
            <a:lvl4pPr algn="l">
              <a:defRPr sz="2250" b="0">
                <a:solidFill>
                  <a:srgbClr val="526275"/>
                </a:solidFill>
                <a:latin typeface="Arial"/>
                <a:ea typeface="Arial"/>
                <a:cs typeface="Arial"/>
              </a:defRPr>
            </a:lvl4pPr>
            <a:lvl5pPr algn="l">
              <a:defRPr sz="2250" b="0">
                <a:solidFill>
                  <a:srgbClr val="526275"/>
                </a:solidFill>
                <a:latin typeface="Arial"/>
                <a:ea typeface="Arial"/>
                <a:cs typeface="Arial"/>
              </a:defRPr>
            </a:lvl5pPr>
            <a:lvl6pPr algn="l">
              <a:defRPr sz="2250" b="0">
                <a:solidFill>
                  <a:srgbClr val="526275"/>
                </a:solidFill>
                <a:latin typeface="Arial"/>
                <a:ea typeface="Arial"/>
                <a:cs typeface="Arial"/>
              </a:defRPr>
            </a:lvl6pPr>
            <a:lvl7pPr algn="l">
              <a:defRPr sz="2250" b="0">
                <a:solidFill>
                  <a:srgbClr val="526275"/>
                </a:solidFill>
                <a:latin typeface="Arial"/>
                <a:ea typeface="Arial"/>
                <a:cs typeface="Arial"/>
              </a:defRPr>
            </a:lvl7pPr>
            <a:lvl8pPr algn="l">
              <a:defRPr sz="2250" b="0">
                <a:solidFill>
                  <a:srgbClr val="526275"/>
                </a:solidFill>
                <a:latin typeface="Arial"/>
                <a:ea typeface="Arial"/>
                <a:cs typeface="Arial"/>
              </a:defRPr>
            </a:lvl8pPr>
            <a:lvl9pPr algn="l">
              <a:defRPr sz="2250" b="0">
                <a:solidFill>
                  <a:srgbClr val="526275"/>
                </a:solidFill>
                <a:latin typeface="Arial"/>
                <a:ea typeface="Arial"/>
                <a:cs typeface="Arial"/>
              </a:defRPr>
            </a:lvl9pPr>
          </a:lstStyle>
          <a:p xmlns:a="http://schemas.openxmlformats.org/drawingml/2006/main">
            <a:pPr algn="l">
              <a:defRPr sz="2250" b="0">
                <a:solidFill>
                  <a:srgbClr val="526275"/>
                </a:solidFill>
                <a:latin typeface="Arial"/>
                <a:ea typeface="Arial"/>
                <a:cs typeface="Arial"/>
              </a:defRPr>
            </a:pPr>
            <a:r>
              <a:rPr sz="2250" b="0">
                <a:solidFill>
                  <a:srgbClr val="526275"/>
                </a:solidFill>
                <a:latin typeface="Arial"/>
                <a:ea typeface="Arial"/>
                <a:cs typeface="Arial"/>
              </a:rPr>
              <a:t>Add your supporting detail. Include the source and date where relevant.</a:t>
            </a:r>
          </a:p>
        </p:txBody>
      </p:sp>
    </p:spTree>
    <p:extLst>
      <p:ext uri="{BB962C8B-B14F-4D97-AF65-F5344CB8AC3E}">
        <p14:creationId xmlns:p14="http://schemas.microsoft.com/office/powerpoint/2010/main" val="2127218590"/>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Practice">
            <a:extLst xmlns:a="http://schemas.openxmlformats.org/drawingml/2006/main">
              <a:ext uri="{FF2B5EF4-FFF2-40B4-BE49-F238E27FC236}">
                <a16:creationId xmlns:a16="http://schemas.microsoft.com/office/drawing/2014/main" id="{D3320D2C-9430-439A-8B87-07AEAB73793B}"/>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Practice</a:t>
            </a:r>
          </a:p>
        </p:txBody>
      </p:sp>
      <p:sp>
        <p:nvSpPr>
          <p:cNvPr id="2" name="Give the learner a task to complete independe">
            <a:extLst xmlns:a="http://schemas.openxmlformats.org/drawingml/2006/main">
              <a:ext uri="{FF2B5EF4-FFF2-40B4-BE49-F238E27FC236}">
                <a16:creationId xmlns:a16="http://schemas.microsoft.com/office/drawing/2014/main" id="{24BBE82D-34A3-42BE-BD2C-45CBC52603E6}"/>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Give the learner a task to complete independently.</a:t>
            </a:r>
          </a:p>
        </p:txBody>
      </p:sp>
      <p:sp>
        <p:nvSpPr>
          <p:cNvPr id="3" name="English editable starter. Replace prompts wit">
            <a:extLst xmlns:a="http://schemas.openxmlformats.org/drawingml/2006/main">
              <a:ext uri="{FF2B5EF4-FFF2-40B4-BE49-F238E27FC236}">
                <a16:creationId xmlns:a16="http://schemas.microsoft.com/office/drawing/2014/main" id="{E7218672-9A0E-47B4-A6C2-461BEF1B5199}"/>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Main point">
            <a:extLst xmlns:a="http://schemas.openxmlformats.org/drawingml/2006/main">
              <a:ext uri="{FF2B5EF4-FFF2-40B4-BE49-F238E27FC236}">
                <a16:creationId xmlns:a16="http://schemas.microsoft.com/office/drawing/2014/main" id="{7B82E2FA-6478-4091-A873-00C9CAA658C8}"/>
              </a:ext>
            </a:extLst>
          </p:cNvPr>
          <p:cNvSpPr>
            <a:spLocks xmlns:a="http://schemas.openxmlformats.org/drawingml/2006/main" noGrp="1"/>
          </p:cNvSpPr>
          <p:nvPr/>
        </p:nvSpPr>
        <p:spPr>
          <a:xfrm xmlns:a="http://schemas.openxmlformats.org/drawingml/2006/main">
            <a:off x="609600" y="2714625"/>
            <a:ext cx="5191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Main point</a:t>
            </a:r>
          </a:p>
        </p:txBody>
      </p:sp>
      <p:sp>
        <p:nvSpPr>
          <p:cNvPr id="5" name="Add a concise statement that answers the ques">
            <a:extLst xmlns:a="http://schemas.openxmlformats.org/drawingml/2006/main">
              <a:ext uri="{FF2B5EF4-FFF2-40B4-BE49-F238E27FC236}">
                <a16:creationId xmlns:a16="http://schemas.microsoft.com/office/drawing/2014/main" id="{E0D71FFF-C21A-4838-828B-6C280317FA0E}"/>
              </a:ext>
            </a:extLst>
          </p:cNvPr>
          <p:cNvSpPr>
            <a:spLocks xmlns:a="http://schemas.openxmlformats.org/drawingml/2006/main" noGrp="1"/>
          </p:cNvSpPr>
          <p:nvPr/>
        </p:nvSpPr>
        <p:spPr>
          <a:xfrm xmlns:a="http://schemas.openxmlformats.org/drawingml/2006/main">
            <a:off x="609600" y="3543300"/>
            <a:ext cx="49530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172B42"/>
                </a:solidFill>
                <a:latin typeface="Arial"/>
                <a:ea typeface="Arial"/>
                <a:cs typeface="Arial"/>
              </a:defRPr>
            </a:defPPr>
            <a:lvl1pPr algn="l">
              <a:defRPr sz="2250" b="0">
                <a:solidFill>
                  <a:srgbClr val="172B42"/>
                </a:solidFill>
                <a:latin typeface="Arial"/>
                <a:ea typeface="Arial"/>
                <a:cs typeface="Arial"/>
              </a:defRPr>
            </a:lvl1pPr>
            <a:lvl2pPr algn="l">
              <a:defRPr sz="2250" b="0">
                <a:solidFill>
                  <a:srgbClr val="172B42"/>
                </a:solidFill>
                <a:latin typeface="Arial"/>
                <a:ea typeface="Arial"/>
                <a:cs typeface="Arial"/>
              </a:defRPr>
            </a:lvl2pPr>
            <a:lvl3pPr algn="l">
              <a:defRPr sz="2250" b="0">
                <a:solidFill>
                  <a:srgbClr val="172B42"/>
                </a:solidFill>
                <a:latin typeface="Arial"/>
                <a:ea typeface="Arial"/>
                <a:cs typeface="Arial"/>
              </a:defRPr>
            </a:lvl3pPr>
            <a:lvl4pPr algn="l">
              <a:defRPr sz="2250" b="0">
                <a:solidFill>
                  <a:srgbClr val="172B42"/>
                </a:solidFill>
                <a:latin typeface="Arial"/>
                <a:ea typeface="Arial"/>
                <a:cs typeface="Arial"/>
              </a:defRPr>
            </a:lvl4pPr>
            <a:lvl5pPr algn="l">
              <a:defRPr sz="2250" b="0">
                <a:solidFill>
                  <a:srgbClr val="172B42"/>
                </a:solidFill>
                <a:latin typeface="Arial"/>
                <a:ea typeface="Arial"/>
                <a:cs typeface="Arial"/>
              </a:defRPr>
            </a:lvl5pPr>
            <a:lvl6pPr algn="l">
              <a:defRPr sz="2250" b="0">
                <a:solidFill>
                  <a:srgbClr val="172B42"/>
                </a:solidFill>
                <a:latin typeface="Arial"/>
                <a:ea typeface="Arial"/>
                <a:cs typeface="Arial"/>
              </a:defRPr>
            </a:lvl6pPr>
            <a:lvl7pPr algn="l">
              <a:defRPr sz="2250" b="0">
                <a:solidFill>
                  <a:srgbClr val="172B42"/>
                </a:solidFill>
                <a:latin typeface="Arial"/>
                <a:ea typeface="Arial"/>
                <a:cs typeface="Arial"/>
              </a:defRPr>
            </a:lvl7pPr>
            <a:lvl8pPr algn="l">
              <a:defRPr sz="2250" b="0">
                <a:solidFill>
                  <a:srgbClr val="172B42"/>
                </a:solidFill>
                <a:latin typeface="Arial"/>
                <a:ea typeface="Arial"/>
                <a:cs typeface="Arial"/>
              </a:defRPr>
            </a:lvl8pPr>
            <a:lvl9pPr algn="l">
              <a:defRPr sz="2250" b="0">
                <a:solidFill>
                  <a:srgbClr val="172B42"/>
                </a:solidFill>
                <a:latin typeface="Arial"/>
                <a:ea typeface="Arial"/>
                <a:cs typeface="Arial"/>
              </a:defRPr>
            </a:lvl9pPr>
          </a:lstStyle>
          <a:p xmlns:a="http://schemas.openxmlformats.org/drawingml/2006/main">
            <a:pPr algn="l">
              <a:defRPr sz="2250" b="0">
                <a:solidFill>
                  <a:srgbClr val="172B42"/>
                </a:solidFill>
                <a:latin typeface="Arial"/>
                <a:ea typeface="Arial"/>
                <a:cs typeface="Arial"/>
              </a:defRPr>
            </a:pPr>
            <a:r>
              <a:rPr sz="2250" b="0">
                <a:solidFill>
                  <a:srgbClr val="172B42"/>
                </a:solidFill>
                <a:latin typeface="Arial"/>
                <a:ea typeface="Arial"/>
                <a:cs typeface="Arial"/>
              </a:rPr>
              <a:t>Add a concise statement that answers the question above.</a:t>
            </a:r>
          </a:p>
        </p:txBody>
      </p:sp>
      <p:sp>
        <p:nvSpPr>
          <p:cNvPr id="6" name="Evidence or example">
            <a:extLst xmlns:a="http://schemas.openxmlformats.org/drawingml/2006/main">
              <a:ext uri="{FF2B5EF4-FFF2-40B4-BE49-F238E27FC236}">
                <a16:creationId xmlns:a16="http://schemas.microsoft.com/office/drawing/2014/main" id="{3A8476D5-6133-4757-981C-ABE9F945E338}"/>
              </a:ext>
            </a:extLst>
          </p:cNvPr>
          <p:cNvSpPr>
            <a:spLocks xmlns:a="http://schemas.openxmlformats.org/drawingml/2006/main" noGrp="1"/>
          </p:cNvSpPr>
          <p:nvPr/>
        </p:nvSpPr>
        <p:spPr>
          <a:xfrm xmlns:a="http://schemas.openxmlformats.org/drawingml/2006/main">
            <a:off x="6762750" y="2714625"/>
            <a:ext cx="4810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Evidence or example</a:t>
            </a:r>
          </a:p>
        </p:txBody>
      </p:sp>
      <p:sp>
        <p:nvSpPr>
          <p:cNvPr id="7" name="Add your supporting detail. Include the sourc">
            <a:extLst xmlns:a="http://schemas.openxmlformats.org/drawingml/2006/main">
              <a:ext uri="{FF2B5EF4-FFF2-40B4-BE49-F238E27FC236}">
                <a16:creationId xmlns:a16="http://schemas.microsoft.com/office/drawing/2014/main" id="{E87B8428-82D3-441A-BFCE-D2313C2927FC}"/>
              </a:ext>
            </a:extLst>
          </p:cNvPr>
          <p:cNvSpPr>
            <a:spLocks xmlns:a="http://schemas.openxmlformats.org/drawingml/2006/main" noGrp="1"/>
          </p:cNvSpPr>
          <p:nvPr/>
        </p:nvSpPr>
        <p:spPr>
          <a:xfrm xmlns:a="http://schemas.openxmlformats.org/drawingml/2006/main">
            <a:off x="6762750" y="3543300"/>
            <a:ext cx="4810125"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526275"/>
                </a:solidFill>
                <a:latin typeface="Arial"/>
                <a:ea typeface="Arial"/>
                <a:cs typeface="Arial"/>
              </a:defRPr>
            </a:defPPr>
            <a:lvl1pPr algn="l">
              <a:defRPr sz="2250" b="0">
                <a:solidFill>
                  <a:srgbClr val="526275"/>
                </a:solidFill>
                <a:latin typeface="Arial"/>
                <a:ea typeface="Arial"/>
                <a:cs typeface="Arial"/>
              </a:defRPr>
            </a:lvl1pPr>
            <a:lvl2pPr algn="l">
              <a:defRPr sz="2250" b="0">
                <a:solidFill>
                  <a:srgbClr val="526275"/>
                </a:solidFill>
                <a:latin typeface="Arial"/>
                <a:ea typeface="Arial"/>
                <a:cs typeface="Arial"/>
              </a:defRPr>
            </a:lvl2pPr>
            <a:lvl3pPr algn="l">
              <a:defRPr sz="2250" b="0">
                <a:solidFill>
                  <a:srgbClr val="526275"/>
                </a:solidFill>
                <a:latin typeface="Arial"/>
                <a:ea typeface="Arial"/>
                <a:cs typeface="Arial"/>
              </a:defRPr>
            </a:lvl3pPr>
            <a:lvl4pPr algn="l">
              <a:defRPr sz="2250" b="0">
                <a:solidFill>
                  <a:srgbClr val="526275"/>
                </a:solidFill>
                <a:latin typeface="Arial"/>
                <a:ea typeface="Arial"/>
                <a:cs typeface="Arial"/>
              </a:defRPr>
            </a:lvl4pPr>
            <a:lvl5pPr algn="l">
              <a:defRPr sz="2250" b="0">
                <a:solidFill>
                  <a:srgbClr val="526275"/>
                </a:solidFill>
                <a:latin typeface="Arial"/>
                <a:ea typeface="Arial"/>
                <a:cs typeface="Arial"/>
              </a:defRPr>
            </a:lvl5pPr>
            <a:lvl6pPr algn="l">
              <a:defRPr sz="2250" b="0">
                <a:solidFill>
                  <a:srgbClr val="526275"/>
                </a:solidFill>
                <a:latin typeface="Arial"/>
                <a:ea typeface="Arial"/>
                <a:cs typeface="Arial"/>
              </a:defRPr>
            </a:lvl6pPr>
            <a:lvl7pPr algn="l">
              <a:defRPr sz="2250" b="0">
                <a:solidFill>
                  <a:srgbClr val="526275"/>
                </a:solidFill>
                <a:latin typeface="Arial"/>
                <a:ea typeface="Arial"/>
                <a:cs typeface="Arial"/>
              </a:defRPr>
            </a:lvl7pPr>
            <a:lvl8pPr algn="l">
              <a:defRPr sz="2250" b="0">
                <a:solidFill>
                  <a:srgbClr val="526275"/>
                </a:solidFill>
                <a:latin typeface="Arial"/>
                <a:ea typeface="Arial"/>
                <a:cs typeface="Arial"/>
              </a:defRPr>
            </a:lvl8pPr>
            <a:lvl9pPr algn="l">
              <a:defRPr sz="2250" b="0">
                <a:solidFill>
                  <a:srgbClr val="526275"/>
                </a:solidFill>
                <a:latin typeface="Arial"/>
                <a:ea typeface="Arial"/>
                <a:cs typeface="Arial"/>
              </a:defRPr>
            </a:lvl9pPr>
          </a:lstStyle>
          <a:p xmlns:a="http://schemas.openxmlformats.org/drawingml/2006/main">
            <a:pPr algn="l">
              <a:defRPr sz="2250" b="0">
                <a:solidFill>
                  <a:srgbClr val="526275"/>
                </a:solidFill>
                <a:latin typeface="Arial"/>
                <a:ea typeface="Arial"/>
                <a:cs typeface="Arial"/>
              </a:defRPr>
            </a:pPr>
            <a:r>
              <a:rPr sz="2250" b="0">
                <a:solidFill>
                  <a:srgbClr val="526275"/>
                </a:solidFill>
                <a:latin typeface="Arial"/>
                <a:ea typeface="Arial"/>
                <a:cs typeface="Arial"/>
              </a:rPr>
              <a:t>Add your supporting detail. Include the source and date where relevant.</a:t>
            </a:r>
          </a:p>
        </p:txBody>
      </p:sp>
    </p:spTree>
    <p:extLst>
      <p:ext uri="{BB962C8B-B14F-4D97-AF65-F5344CB8AC3E}">
        <p14:creationId xmlns:p14="http://schemas.microsoft.com/office/powerpoint/2010/main" val="309001076"/>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Review">
            <a:extLst xmlns:a="http://schemas.openxmlformats.org/drawingml/2006/main">
              <a:ext uri="{FF2B5EF4-FFF2-40B4-BE49-F238E27FC236}">
                <a16:creationId xmlns:a16="http://schemas.microsoft.com/office/drawing/2014/main" id="{10E344FA-E773-4CF8-9AE7-728BB172F0C6}"/>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Review</a:t>
            </a:r>
          </a:p>
        </p:txBody>
      </p:sp>
      <p:sp>
        <p:nvSpPr>
          <p:cNvPr id="2" name="Check the result and explain common mistakes.">
            <a:extLst xmlns:a="http://schemas.openxmlformats.org/drawingml/2006/main">
              <a:ext uri="{FF2B5EF4-FFF2-40B4-BE49-F238E27FC236}">
                <a16:creationId xmlns:a16="http://schemas.microsoft.com/office/drawing/2014/main" id="{B302D4FD-79B7-411D-99DD-F02191CCCF9F}"/>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Check the result and explain common mistakes.</a:t>
            </a:r>
          </a:p>
        </p:txBody>
      </p:sp>
      <p:sp>
        <p:nvSpPr>
          <p:cNvPr id="3" name="English editable starter. Replace prompts wit">
            <a:extLst xmlns:a="http://schemas.openxmlformats.org/drawingml/2006/main">
              <a:ext uri="{FF2B5EF4-FFF2-40B4-BE49-F238E27FC236}">
                <a16:creationId xmlns:a16="http://schemas.microsoft.com/office/drawing/2014/main" id="{01D381F3-4816-4D63-9524-B06D12A29685}"/>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Main point">
            <a:extLst xmlns:a="http://schemas.openxmlformats.org/drawingml/2006/main">
              <a:ext uri="{FF2B5EF4-FFF2-40B4-BE49-F238E27FC236}">
                <a16:creationId xmlns:a16="http://schemas.microsoft.com/office/drawing/2014/main" id="{D0D52AB1-0D1C-4CDD-8D02-265C64F14A1B}"/>
              </a:ext>
            </a:extLst>
          </p:cNvPr>
          <p:cNvSpPr>
            <a:spLocks xmlns:a="http://schemas.openxmlformats.org/drawingml/2006/main" noGrp="1"/>
          </p:cNvSpPr>
          <p:nvPr/>
        </p:nvSpPr>
        <p:spPr>
          <a:xfrm xmlns:a="http://schemas.openxmlformats.org/drawingml/2006/main">
            <a:off x="609600" y="2714625"/>
            <a:ext cx="5191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Main point</a:t>
            </a:r>
          </a:p>
        </p:txBody>
      </p:sp>
      <p:sp>
        <p:nvSpPr>
          <p:cNvPr id="5" name="Add a concise statement that answers the ques">
            <a:extLst xmlns:a="http://schemas.openxmlformats.org/drawingml/2006/main">
              <a:ext uri="{FF2B5EF4-FFF2-40B4-BE49-F238E27FC236}">
                <a16:creationId xmlns:a16="http://schemas.microsoft.com/office/drawing/2014/main" id="{E735112F-CC10-4C36-91D3-FA384C62E5F8}"/>
              </a:ext>
            </a:extLst>
          </p:cNvPr>
          <p:cNvSpPr>
            <a:spLocks xmlns:a="http://schemas.openxmlformats.org/drawingml/2006/main" noGrp="1"/>
          </p:cNvSpPr>
          <p:nvPr/>
        </p:nvSpPr>
        <p:spPr>
          <a:xfrm xmlns:a="http://schemas.openxmlformats.org/drawingml/2006/main">
            <a:off x="609600" y="3543300"/>
            <a:ext cx="49530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172B42"/>
                </a:solidFill>
                <a:latin typeface="Arial"/>
                <a:ea typeface="Arial"/>
                <a:cs typeface="Arial"/>
              </a:defRPr>
            </a:defPPr>
            <a:lvl1pPr algn="l">
              <a:defRPr sz="2250" b="0">
                <a:solidFill>
                  <a:srgbClr val="172B42"/>
                </a:solidFill>
                <a:latin typeface="Arial"/>
                <a:ea typeface="Arial"/>
                <a:cs typeface="Arial"/>
              </a:defRPr>
            </a:lvl1pPr>
            <a:lvl2pPr algn="l">
              <a:defRPr sz="2250" b="0">
                <a:solidFill>
                  <a:srgbClr val="172B42"/>
                </a:solidFill>
                <a:latin typeface="Arial"/>
                <a:ea typeface="Arial"/>
                <a:cs typeface="Arial"/>
              </a:defRPr>
            </a:lvl2pPr>
            <a:lvl3pPr algn="l">
              <a:defRPr sz="2250" b="0">
                <a:solidFill>
                  <a:srgbClr val="172B42"/>
                </a:solidFill>
                <a:latin typeface="Arial"/>
                <a:ea typeface="Arial"/>
                <a:cs typeface="Arial"/>
              </a:defRPr>
            </a:lvl3pPr>
            <a:lvl4pPr algn="l">
              <a:defRPr sz="2250" b="0">
                <a:solidFill>
                  <a:srgbClr val="172B42"/>
                </a:solidFill>
                <a:latin typeface="Arial"/>
                <a:ea typeface="Arial"/>
                <a:cs typeface="Arial"/>
              </a:defRPr>
            </a:lvl4pPr>
            <a:lvl5pPr algn="l">
              <a:defRPr sz="2250" b="0">
                <a:solidFill>
                  <a:srgbClr val="172B42"/>
                </a:solidFill>
                <a:latin typeface="Arial"/>
                <a:ea typeface="Arial"/>
                <a:cs typeface="Arial"/>
              </a:defRPr>
            </a:lvl5pPr>
            <a:lvl6pPr algn="l">
              <a:defRPr sz="2250" b="0">
                <a:solidFill>
                  <a:srgbClr val="172B42"/>
                </a:solidFill>
                <a:latin typeface="Arial"/>
                <a:ea typeface="Arial"/>
                <a:cs typeface="Arial"/>
              </a:defRPr>
            </a:lvl6pPr>
            <a:lvl7pPr algn="l">
              <a:defRPr sz="2250" b="0">
                <a:solidFill>
                  <a:srgbClr val="172B42"/>
                </a:solidFill>
                <a:latin typeface="Arial"/>
                <a:ea typeface="Arial"/>
                <a:cs typeface="Arial"/>
              </a:defRPr>
            </a:lvl7pPr>
            <a:lvl8pPr algn="l">
              <a:defRPr sz="2250" b="0">
                <a:solidFill>
                  <a:srgbClr val="172B42"/>
                </a:solidFill>
                <a:latin typeface="Arial"/>
                <a:ea typeface="Arial"/>
                <a:cs typeface="Arial"/>
              </a:defRPr>
            </a:lvl8pPr>
            <a:lvl9pPr algn="l">
              <a:defRPr sz="2250" b="0">
                <a:solidFill>
                  <a:srgbClr val="172B42"/>
                </a:solidFill>
                <a:latin typeface="Arial"/>
                <a:ea typeface="Arial"/>
                <a:cs typeface="Arial"/>
              </a:defRPr>
            </a:lvl9pPr>
          </a:lstStyle>
          <a:p xmlns:a="http://schemas.openxmlformats.org/drawingml/2006/main">
            <a:pPr algn="l">
              <a:defRPr sz="2250" b="0">
                <a:solidFill>
                  <a:srgbClr val="172B42"/>
                </a:solidFill>
                <a:latin typeface="Arial"/>
                <a:ea typeface="Arial"/>
                <a:cs typeface="Arial"/>
              </a:defRPr>
            </a:pPr>
            <a:r>
              <a:rPr sz="2250" b="0">
                <a:solidFill>
                  <a:srgbClr val="172B42"/>
                </a:solidFill>
                <a:latin typeface="Arial"/>
                <a:ea typeface="Arial"/>
                <a:cs typeface="Arial"/>
              </a:rPr>
              <a:t>Add a concise statement that answers the question above.</a:t>
            </a:r>
          </a:p>
        </p:txBody>
      </p:sp>
      <p:sp>
        <p:nvSpPr>
          <p:cNvPr id="6" name="Evidence or example">
            <a:extLst xmlns:a="http://schemas.openxmlformats.org/drawingml/2006/main">
              <a:ext uri="{FF2B5EF4-FFF2-40B4-BE49-F238E27FC236}">
                <a16:creationId xmlns:a16="http://schemas.microsoft.com/office/drawing/2014/main" id="{996DB17C-590B-4DF2-993D-2C39A5F32BF7}"/>
              </a:ext>
            </a:extLst>
          </p:cNvPr>
          <p:cNvSpPr>
            <a:spLocks xmlns:a="http://schemas.openxmlformats.org/drawingml/2006/main" noGrp="1"/>
          </p:cNvSpPr>
          <p:nvPr/>
        </p:nvSpPr>
        <p:spPr>
          <a:xfrm xmlns:a="http://schemas.openxmlformats.org/drawingml/2006/main">
            <a:off x="6762750" y="2714625"/>
            <a:ext cx="4810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Evidence or example</a:t>
            </a:r>
          </a:p>
        </p:txBody>
      </p:sp>
      <p:sp>
        <p:nvSpPr>
          <p:cNvPr id="7" name="Add your supporting detail. Include the sourc">
            <a:extLst xmlns:a="http://schemas.openxmlformats.org/drawingml/2006/main">
              <a:ext uri="{FF2B5EF4-FFF2-40B4-BE49-F238E27FC236}">
                <a16:creationId xmlns:a16="http://schemas.microsoft.com/office/drawing/2014/main" id="{C02D6897-CBBC-440F-A25E-72DF9040C051}"/>
              </a:ext>
            </a:extLst>
          </p:cNvPr>
          <p:cNvSpPr>
            <a:spLocks xmlns:a="http://schemas.openxmlformats.org/drawingml/2006/main" noGrp="1"/>
          </p:cNvSpPr>
          <p:nvPr/>
        </p:nvSpPr>
        <p:spPr>
          <a:xfrm xmlns:a="http://schemas.openxmlformats.org/drawingml/2006/main">
            <a:off x="6762750" y="3543300"/>
            <a:ext cx="4810125"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526275"/>
                </a:solidFill>
                <a:latin typeface="Arial"/>
                <a:ea typeface="Arial"/>
                <a:cs typeface="Arial"/>
              </a:defRPr>
            </a:defPPr>
            <a:lvl1pPr algn="l">
              <a:defRPr sz="2250" b="0">
                <a:solidFill>
                  <a:srgbClr val="526275"/>
                </a:solidFill>
                <a:latin typeface="Arial"/>
                <a:ea typeface="Arial"/>
                <a:cs typeface="Arial"/>
              </a:defRPr>
            </a:lvl1pPr>
            <a:lvl2pPr algn="l">
              <a:defRPr sz="2250" b="0">
                <a:solidFill>
                  <a:srgbClr val="526275"/>
                </a:solidFill>
                <a:latin typeface="Arial"/>
                <a:ea typeface="Arial"/>
                <a:cs typeface="Arial"/>
              </a:defRPr>
            </a:lvl2pPr>
            <a:lvl3pPr algn="l">
              <a:defRPr sz="2250" b="0">
                <a:solidFill>
                  <a:srgbClr val="526275"/>
                </a:solidFill>
                <a:latin typeface="Arial"/>
                <a:ea typeface="Arial"/>
                <a:cs typeface="Arial"/>
              </a:defRPr>
            </a:lvl3pPr>
            <a:lvl4pPr algn="l">
              <a:defRPr sz="2250" b="0">
                <a:solidFill>
                  <a:srgbClr val="526275"/>
                </a:solidFill>
                <a:latin typeface="Arial"/>
                <a:ea typeface="Arial"/>
                <a:cs typeface="Arial"/>
              </a:defRPr>
            </a:lvl4pPr>
            <a:lvl5pPr algn="l">
              <a:defRPr sz="2250" b="0">
                <a:solidFill>
                  <a:srgbClr val="526275"/>
                </a:solidFill>
                <a:latin typeface="Arial"/>
                <a:ea typeface="Arial"/>
                <a:cs typeface="Arial"/>
              </a:defRPr>
            </a:lvl5pPr>
            <a:lvl6pPr algn="l">
              <a:defRPr sz="2250" b="0">
                <a:solidFill>
                  <a:srgbClr val="526275"/>
                </a:solidFill>
                <a:latin typeface="Arial"/>
                <a:ea typeface="Arial"/>
                <a:cs typeface="Arial"/>
              </a:defRPr>
            </a:lvl6pPr>
            <a:lvl7pPr algn="l">
              <a:defRPr sz="2250" b="0">
                <a:solidFill>
                  <a:srgbClr val="526275"/>
                </a:solidFill>
                <a:latin typeface="Arial"/>
                <a:ea typeface="Arial"/>
                <a:cs typeface="Arial"/>
              </a:defRPr>
            </a:lvl7pPr>
            <a:lvl8pPr algn="l">
              <a:defRPr sz="2250" b="0">
                <a:solidFill>
                  <a:srgbClr val="526275"/>
                </a:solidFill>
                <a:latin typeface="Arial"/>
                <a:ea typeface="Arial"/>
                <a:cs typeface="Arial"/>
              </a:defRPr>
            </a:lvl8pPr>
            <a:lvl9pPr algn="l">
              <a:defRPr sz="2250" b="0">
                <a:solidFill>
                  <a:srgbClr val="526275"/>
                </a:solidFill>
                <a:latin typeface="Arial"/>
                <a:ea typeface="Arial"/>
                <a:cs typeface="Arial"/>
              </a:defRPr>
            </a:lvl9pPr>
          </a:lstStyle>
          <a:p xmlns:a="http://schemas.openxmlformats.org/drawingml/2006/main">
            <a:pPr algn="l">
              <a:defRPr sz="2250" b="0">
                <a:solidFill>
                  <a:srgbClr val="526275"/>
                </a:solidFill>
                <a:latin typeface="Arial"/>
                <a:ea typeface="Arial"/>
                <a:cs typeface="Arial"/>
              </a:defRPr>
            </a:pPr>
            <a:r>
              <a:rPr sz="2250" b="0">
                <a:solidFill>
                  <a:srgbClr val="526275"/>
                </a:solidFill>
                <a:latin typeface="Arial"/>
                <a:ea typeface="Arial"/>
                <a:cs typeface="Arial"/>
              </a:rPr>
              <a:t>Add your supporting detail. Include the source and date where relevant.</a:t>
            </a:r>
          </a:p>
        </p:txBody>
      </p:sp>
    </p:spTree>
    <p:extLst>
      <p:ext uri="{BB962C8B-B14F-4D97-AF65-F5344CB8AC3E}">
        <p14:creationId xmlns:p14="http://schemas.microsoft.com/office/powerpoint/2010/main" val="1148349521"/>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2026-10-29T17:41:17.9930000Z</dcterms:created>
  <dcterms:modified xsi:type="dcterms:W3CDTF">2026-10-29T17:41:17.9930000Z</dcterms:modified>
</coreProperties>
</file>