
<file path=[Content_Types].xml><?xml version="1.0" encoding="utf-8"?>
<Types xmlns="http://schemas.openxmlformats.org/package/2006/content-types">
  <Default Extension="xml" ContentType="application/vnd.openxmlformats-package.core-properties+xml"/>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a08a7dfd8bcf4d37" /><Relationship Type="http://schemas.openxmlformats.org/officeDocument/2006/relationships/extended-properties" Target="/docProps/app.xml" Id="R32d93373774546f4" /><Relationship Type="http://schemas.openxmlformats.org/officeDocument/2006/relationships/officeDocument" Target="/ppt/presentation.xml" Id="R689233091f5a4a15" /></Relationships>
</file>

<file path=ppt/presentation.xml><?xml version="1.0" encoding="utf-8"?>
<p:presentation xmlns:p="http://schemas.openxmlformats.org/presentationml/2006/main">
  <p:sldMasterIdLst>
    <p:sldMasterId xmlns:r="http://schemas.openxmlformats.org/officeDocument/2006/relationships" id="2147483648" r:id="R5a439d8396294ecf"/>
  </p:sldMasterIdLst>
  <p:notesMasterIdLst>
    <p:notesMasterId xmlns:r="http://schemas.openxmlformats.org/officeDocument/2006/relationships" r:id="R67826d5c98f24d57"/>
  </p:notesMasterIdLst>
  <p:sldIdLst>
    <p:sldId xmlns:r="http://schemas.openxmlformats.org/officeDocument/2006/relationships" id="256" r:id="Rb8762834a3624935"/>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efb9a784e1ee48e4" /><Relationship Type="http://schemas.openxmlformats.org/officeDocument/2006/relationships/slideMaster" Target="/ppt/slideMasters/slideMaster1.xml" Id="R5a439d8396294ecf" /><Relationship Type="http://schemas.openxmlformats.org/officeDocument/2006/relationships/notesMaster" Target="/ppt/notesMasters/notesMaster1.xml" Id="R67826d5c98f24d57" /><Relationship Type="http://schemas.openxmlformats.org/officeDocument/2006/relationships/presProps" Target="/ppt/presProps.xml" Id="R1f87de7fee764505" /><Relationship Type="http://schemas.openxmlformats.org/officeDocument/2006/relationships/tableStyles" Target="/ppt/tableStyles.xml" Id="R47203c5c55c04796" /><Relationship Type="http://schemas.openxmlformats.org/officeDocument/2006/relationships/slide" Target="/ppt/slides/slide1.xml" Id="Rb8762834a3624935"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807cbe32f33d4dfa"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
      <a:majorFont>
        <a:latin typeface="Aptos"/>
        <a:ea typeface=""/>
        <a:cs typeface=""/>
      </a:majorFont>
      <a:minorFont>
        <a:latin typeface="Aptos"/>
        <a:ea typeface=""/>
        <a:cs typeface=""/>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1d5c682ca0b441e9" /><Relationship Type="http://schemas.openxmlformats.org/officeDocument/2006/relationships/notesMaster" Target="/ppt/notesMasters/notesMaster1.xml" Id="R4c7473ff764b4743"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Original WPS Office starter content. The text consists of prompts for the user to replace. It contains no measured company results or external research claims. Native text and diagram shapes remain editable.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69b28782baa44b8f"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45fd22aa922642bb" /></Relationships>
</file>

<file path=ppt/slideLayouts/_rels/slideLayout3.xml.rels>&#65279;<?xml version="1.0" encoding="utf-8"?><Relationships xmlns="http://schemas.openxmlformats.org/package/2006/relationships"><Relationship Type="http://schemas.openxmlformats.org/officeDocument/2006/relationships/slideMaster" Target="/ppt/slideMasters/slideMaster1.xml" Id="R0613f631efe94354" /></Relationships>
</file>

<file path=ppt/slideLayouts/_rels/slideLayout4.xml.rels>&#65279;<?xml version="1.0" encoding="utf-8"?><Relationships xmlns="http://schemas.openxmlformats.org/package/2006/relationships"><Relationship Type="http://schemas.openxmlformats.org/officeDocument/2006/relationships/slideMaster" Target="/ppt/slideMasters/slideMaster1.xml" Id="R9cb4a5166dfa44cd" /></Relationships>
</file>

<file path=ppt/slideLayouts/_rels/slideLayout5.xml.rels>&#65279;<?xml version="1.0" encoding="utf-8"?><Relationships xmlns="http://schemas.openxmlformats.org/package/2006/relationships"><Relationship Type="http://schemas.openxmlformats.org/officeDocument/2006/relationships/slideMaster" Target="/ppt/slideMasters/slideMaster1.xml" Id="Rd8a0c2ce08024226" /></Relationships>
</file>

<file path=ppt/slideLayouts/_rels/slideLayout6.xml.rels>&#65279;<?xml version="1.0" encoding="utf-8"?><Relationships xmlns="http://schemas.openxmlformats.org/package/2006/relationships"><Relationship Type="http://schemas.openxmlformats.org/officeDocument/2006/relationships/slideMaster" Target="/ppt/slideMasters/slideMaster1.xml" Id="R6beaa3e2beff41f9" /></Relationships>
</file>

<file path=ppt/slideLayouts/slideLayout1.xml><?xml version="1.0" encoding="utf-8"?>
<p:sldLayout xmlns:p="http://schemas.openxmlformats.org/presentationml/2006/main" type="title">
  <p:cSld name="Title Slide">
    <p:spTree>
      <p:nvGrpSpPr>
        <p:cNvPr id="1" name=""/>
        <p:cNvGrpSpPr/>
        <p:nvPr/>
      </p:nvGrpSpPr>
      <p:grpSpPr>
        <a:xfrm xmlns:a="http://schemas.openxmlformats.org/drawingml/2006/main"/>
      </p:grpSpPr>
      <p:sp>
        <p:nvSpPr>
          <p:cNvPr id="3" name="Title">
            <a:extLst xmlns:a="http://schemas.openxmlformats.org/drawingml/2006/main">
              <a:ext uri="{FF2B5EF4-FFF2-40B4-BE49-F238E27FC236}">
                <a16:creationId xmlns:a16="http://schemas.microsoft.com/office/drawing/2014/main" id="{E4B6AA2A-667D-4748-BF8B-D6E82B72F184}"/>
              </a:ext>
            </a:extLst>
          </p:cNvPr>
          <p:cNvSpPr>
            <a:spLocks xmlns:a="http://schemas.openxmlformats.org/drawingml/2006/main" noGrp="1"/>
          </p:cNvSpPr>
          <p:nvPr>
            <p:ph type="title" idx="0"/>
          </p:nvPr>
        </p:nvSpPr>
        <p:spPr>
          <a:xfrm xmlns:a="http://schemas.openxmlformats.org/drawingml/2006/main">
            <a:off x="1219200" y="2590800"/>
            <a:ext cx="9753600" cy="9906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ctr">
            <a:normAutofit/>
          </a:bodyPr>
          <a:lstStyle xmlns:a="http://schemas.openxmlformats.org/drawingml/2006/main">
            <a:defPPr algn="ctr">
              <a:defRPr sz="4800" b="1">
                <a:solidFill>
                  <a:schemeClr val="tx1"/>
                </a:solidFill>
                <a:latin typeface="+mj-lt"/>
                <a:ea typeface="+mj-lt"/>
                <a:cs typeface="+mj-lt"/>
              </a:defRPr>
            </a:defPPr>
            <a:lvl1pPr marL="0" indent="0" algn="ctr">
              <a:lnSpc>
                <a:spcPct val="110000"/>
              </a:lnSpc>
              <a:spcBef>
                <a:spcPts val="0"/>
              </a:spcBef>
              <a:spcAft>
                <a:spcPts val="0"/>
              </a:spcAft>
              <a:buNone/>
              <a:defRPr sz="4800" b="1">
                <a:solidFill>
                  <a:schemeClr val="tx1"/>
                </a:solidFill>
                <a:latin typeface="+mj-lt"/>
                <a:ea typeface="+mj-lt"/>
                <a:cs typeface="+mj-lt"/>
              </a:defRPr>
            </a:lvl1pPr>
            <a:lvl2pPr marL="0" indent="0" algn="ctr">
              <a:lnSpc>
                <a:spcPct val="110000"/>
              </a:lnSpc>
              <a:spcBef>
                <a:spcPts val="0"/>
              </a:spcBef>
              <a:spcAft>
                <a:spcPts val="0"/>
              </a:spcAft>
              <a:buNone/>
              <a:defRPr sz="4800" b="1">
                <a:solidFill>
                  <a:schemeClr val="tx1"/>
                </a:solidFill>
                <a:latin typeface="+mj-lt"/>
                <a:ea typeface="+mj-lt"/>
                <a:cs typeface="+mj-lt"/>
              </a:defRPr>
            </a:lvl2pPr>
            <a:lvl3pPr marL="0" indent="0" algn="ctr">
              <a:lnSpc>
                <a:spcPct val="110000"/>
              </a:lnSpc>
              <a:spcBef>
                <a:spcPts val="0"/>
              </a:spcBef>
              <a:spcAft>
                <a:spcPts val="0"/>
              </a:spcAft>
              <a:buNone/>
              <a:defRPr sz="4800" b="1">
                <a:solidFill>
                  <a:schemeClr val="tx1"/>
                </a:solidFill>
                <a:latin typeface="+mj-lt"/>
                <a:ea typeface="+mj-lt"/>
                <a:cs typeface="+mj-lt"/>
              </a:defRPr>
            </a:lvl3pPr>
            <a:lvl4pPr marL="0" indent="0" algn="ctr">
              <a:lnSpc>
                <a:spcPct val="110000"/>
              </a:lnSpc>
              <a:spcBef>
                <a:spcPts val="0"/>
              </a:spcBef>
              <a:spcAft>
                <a:spcPts val="0"/>
              </a:spcAft>
              <a:buNone/>
              <a:defRPr sz="4800" b="1">
                <a:solidFill>
                  <a:schemeClr val="tx1"/>
                </a:solidFill>
                <a:latin typeface="+mj-lt"/>
                <a:ea typeface="+mj-lt"/>
                <a:cs typeface="+mj-lt"/>
              </a:defRPr>
            </a:lvl4pPr>
            <a:lvl5pPr marL="0" indent="0" algn="ctr">
              <a:lnSpc>
                <a:spcPct val="110000"/>
              </a:lnSpc>
              <a:spcBef>
                <a:spcPts val="0"/>
              </a:spcBef>
              <a:spcAft>
                <a:spcPts val="0"/>
              </a:spcAft>
              <a:buNone/>
              <a:defRPr sz="4800" b="1">
                <a:solidFill>
                  <a:schemeClr val="tx1"/>
                </a:solidFill>
                <a:latin typeface="+mj-lt"/>
                <a:ea typeface="+mj-lt"/>
                <a:cs typeface="+mj-lt"/>
              </a:defRPr>
            </a:lvl5pPr>
            <a:lvl6pPr marL="0" indent="0" algn="ctr">
              <a:lnSpc>
                <a:spcPct val="110000"/>
              </a:lnSpc>
              <a:spcBef>
                <a:spcPts val="0"/>
              </a:spcBef>
              <a:spcAft>
                <a:spcPts val="0"/>
              </a:spcAft>
              <a:buNone/>
              <a:defRPr sz="4800" b="1">
                <a:solidFill>
                  <a:schemeClr val="tx1"/>
                </a:solidFill>
                <a:latin typeface="+mj-lt"/>
                <a:ea typeface="+mj-lt"/>
                <a:cs typeface="+mj-lt"/>
              </a:defRPr>
            </a:lvl6pPr>
            <a:lvl7pPr marL="0" indent="0" algn="ctr">
              <a:lnSpc>
                <a:spcPct val="110000"/>
              </a:lnSpc>
              <a:spcBef>
                <a:spcPts val="0"/>
              </a:spcBef>
              <a:spcAft>
                <a:spcPts val="0"/>
              </a:spcAft>
              <a:buNone/>
              <a:defRPr sz="4800" b="1">
                <a:solidFill>
                  <a:schemeClr val="tx1"/>
                </a:solidFill>
                <a:latin typeface="+mj-lt"/>
                <a:ea typeface="+mj-lt"/>
                <a:cs typeface="+mj-lt"/>
              </a:defRPr>
            </a:lvl7pPr>
            <a:lvl8pPr marL="0" indent="0" algn="ctr">
              <a:lnSpc>
                <a:spcPct val="110000"/>
              </a:lnSpc>
              <a:spcBef>
                <a:spcPts val="0"/>
              </a:spcBef>
              <a:spcAft>
                <a:spcPts val="0"/>
              </a:spcAft>
              <a:buNone/>
              <a:defRPr sz="4800" b="1">
                <a:solidFill>
                  <a:schemeClr val="tx1"/>
                </a:solidFill>
                <a:latin typeface="+mj-lt"/>
                <a:ea typeface="+mj-lt"/>
                <a:cs typeface="+mj-lt"/>
              </a:defRPr>
            </a:lvl8pPr>
            <a:lvl9pPr marL="0" indent="0" algn="ctr">
              <a:lnSpc>
                <a:spcPct val="110000"/>
              </a:lnSpc>
              <a:spcBef>
                <a:spcPts val="0"/>
              </a:spcBef>
              <a:spcAft>
                <a:spcPts val="0"/>
              </a:spcAft>
              <a:buNone/>
              <a:defRPr sz="4800" b="1">
                <a:solidFill>
                  <a:schemeClr val="tx1"/>
                </a:solidFill>
                <a:latin typeface="+mj-lt"/>
                <a:ea typeface="+mj-lt"/>
                <a:cs typeface="+mj-lt"/>
              </a:defRPr>
            </a:lvl9pPr>
          </a:lstStyle>
          <a:p xmlns:a="http://schemas.openxmlformats.org/drawingml/2006/main"/>
        </p:txBody>
      </p:sp>
      <p:sp>
        <p:nvSpPr>
          <p:cNvPr id="2" name="Subtitle">
            <a:extLst xmlns:a="http://schemas.openxmlformats.org/drawingml/2006/main">
              <a:ext uri="{FF2B5EF4-FFF2-40B4-BE49-F238E27FC236}">
                <a16:creationId xmlns:a16="http://schemas.microsoft.com/office/drawing/2014/main" id="{3C0FAFC4-077E-43C2-A109-5509007A8108}"/>
              </a:ext>
            </a:extLst>
          </p:cNvPr>
          <p:cNvSpPr>
            <a:spLocks xmlns:a="http://schemas.openxmlformats.org/drawingml/2006/main" noGrp="1"/>
          </p:cNvSpPr>
          <p:nvPr>
            <p:ph type="subTitle" idx="1"/>
          </p:nvPr>
        </p:nvSpPr>
        <p:spPr>
          <a:xfrm xmlns:a="http://schemas.openxmlformats.org/drawingml/2006/main">
            <a:off x="1828800" y="3771900"/>
            <a:ext cx="8534400" cy="7620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ctr">
            <a:normAutofit/>
          </a:bodyPr>
          <a:lstStyle xmlns:a="http://schemas.openxmlformats.org/drawingml/2006/main">
            <a:defPPr algn="ctr">
              <a:defRPr sz="2100" b="0">
                <a:solidFill>
                  <a:schemeClr val="tx1"/>
                </a:solidFill>
                <a:latin typeface="+mn-lt"/>
                <a:ea typeface="+mn-lt"/>
                <a:cs typeface="+mn-lt"/>
              </a:defRPr>
            </a:defPPr>
            <a:lvl1pPr marL="0" indent="0" algn="ctr">
              <a:lnSpc>
                <a:spcPct val="110000"/>
              </a:lnSpc>
              <a:spcBef>
                <a:spcPts val="0"/>
              </a:spcBef>
              <a:spcAft>
                <a:spcPts val="0"/>
              </a:spcAft>
              <a:buNone/>
              <a:defRPr sz="2100" b="0">
                <a:solidFill>
                  <a:schemeClr val="tx1"/>
                </a:solidFill>
                <a:latin typeface="+mn-lt"/>
                <a:ea typeface="+mn-lt"/>
                <a:cs typeface="+mn-lt"/>
              </a:defRPr>
            </a:lvl1pPr>
            <a:lvl2pPr marL="0" indent="0" algn="ctr">
              <a:lnSpc>
                <a:spcPct val="110000"/>
              </a:lnSpc>
              <a:spcBef>
                <a:spcPts val="0"/>
              </a:spcBef>
              <a:spcAft>
                <a:spcPts val="0"/>
              </a:spcAft>
              <a:buNone/>
              <a:defRPr sz="2100" b="0">
                <a:solidFill>
                  <a:schemeClr val="tx1"/>
                </a:solidFill>
                <a:latin typeface="+mn-lt"/>
                <a:ea typeface="+mn-lt"/>
                <a:cs typeface="+mn-lt"/>
              </a:defRPr>
            </a:lvl2pPr>
            <a:lvl3pPr marL="0" indent="0" algn="ctr">
              <a:lnSpc>
                <a:spcPct val="110000"/>
              </a:lnSpc>
              <a:spcBef>
                <a:spcPts val="0"/>
              </a:spcBef>
              <a:spcAft>
                <a:spcPts val="0"/>
              </a:spcAft>
              <a:buNone/>
              <a:defRPr sz="2100" b="0">
                <a:solidFill>
                  <a:schemeClr val="tx1"/>
                </a:solidFill>
                <a:latin typeface="+mn-lt"/>
                <a:ea typeface="+mn-lt"/>
                <a:cs typeface="+mn-lt"/>
              </a:defRPr>
            </a:lvl3pPr>
            <a:lvl4pPr marL="0" indent="0" algn="ctr">
              <a:lnSpc>
                <a:spcPct val="110000"/>
              </a:lnSpc>
              <a:spcBef>
                <a:spcPts val="0"/>
              </a:spcBef>
              <a:spcAft>
                <a:spcPts val="0"/>
              </a:spcAft>
              <a:buNone/>
              <a:defRPr sz="2100" b="0">
                <a:solidFill>
                  <a:schemeClr val="tx1"/>
                </a:solidFill>
                <a:latin typeface="+mn-lt"/>
                <a:ea typeface="+mn-lt"/>
                <a:cs typeface="+mn-lt"/>
              </a:defRPr>
            </a:lvl4pPr>
            <a:lvl5pPr marL="0" indent="0" algn="ctr">
              <a:lnSpc>
                <a:spcPct val="110000"/>
              </a:lnSpc>
              <a:spcBef>
                <a:spcPts val="0"/>
              </a:spcBef>
              <a:spcAft>
                <a:spcPts val="0"/>
              </a:spcAft>
              <a:buNone/>
              <a:defRPr sz="2100" b="0">
                <a:solidFill>
                  <a:schemeClr val="tx1"/>
                </a:solidFill>
                <a:latin typeface="+mn-lt"/>
                <a:ea typeface="+mn-lt"/>
                <a:cs typeface="+mn-lt"/>
              </a:defRPr>
            </a:lvl5pPr>
            <a:lvl6pPr marL="0" indent="0" algn="ctr">
              <a:lnSpc>
                <a:spcPct val="110000"/>
              </a:lnSpc>
              <a:spcBef>
                <a:spcPts val="0"/>
              </a:spcBef>
              <a:spcAft>
                <a:spcPts val="0"/>
              </a:spcAft>
              <a:buNone/>
              <a:defRPr sz="2100" b="0">
                <a:solidFill>
                  <a:schemeClr val="tx1"/>
                </a:solidFill>
                <a:latin typeface="+mn-lt"/>
                <a:ea typeface="+mn-lt"/>
                <a:cs typeface="+mn-lt"/>
              </a:defRPr>
            </a:lvl6pPr>
            <a:lvl7pPr marL="0" indent="0" algn="ctr">
              <a:lnSpc>
                <a:spcPct val="110000"/>
              </a:lnSpc>
              <a:spcBef>
                <a:spcPts val="0"/>
              </a:spcBef>
              <a:spcAft>
                <a:spcPts val="0"/>
              </a:spcAft>
              <a:buNone/>
              <a:defRPr sz="2100" b="0">
                <a:solidFill>
                  <a:schemeClr val="tx1"/>
                </a:solidFill>
                <a:latin typeface="+mn-lt"/>
                <a:ea typeface="+mn-lt"/>
                <a:cs typeface="+mn-lt"/>
              </a:defRPr>
            </a:lvl7pPr>
            <a:lvl8pPr marL="0" indent="0" algn="ctr">
              <a:lnSpc>
                <a:spcPct val="110000"/>
              </a:lnSpc>
              <a:spcBef>
                <a:spcPts val="0"/>
              </a:spcBef>
              <a:spcAft>
                <a:spcPts val="0"/>
              </a:spcAft>
              <a:buNone/>
              <a:defRPr sz="2100" b="0">
                <a:solidFill>
                  <a:schemeClr val="tx1"/>
                </a:solidFill>
                <a:latin typeface="+mn-lt"/>
                <a:ea typeface="+mn-lt"/>
                <a:cs typeface="+mn-lt"/>
              </a:defRPr>
            </a:lvl8pPr>
            <a:lvl9pPr marL="0" indent="0" algn="ctr">
              <a:lnSpc>
                <a:spcPct val="110000"/>
              </a:lnSpc>
              <a:spcBef>
                <a:spcPts val="0"/>
              </a:spcBef>
              <a:spcAft>
                <a:spcPts val="0"/>
              </a:spcAft>
              <a:buNone/>
              <a:defRPr sz="2100" b="0">
                <a:solidFill>
                  <a:schemeClr val="tx1"/>
                </a:solidFill>
                <a:latin typeface="+mn-lt"/>
                <a:ea typeface="+mn-lt"/>
                <a:cs typeface="+mn-lt"/>
              </a:defRPr>
            </a:lvl9pPr>
          </a:lstStyle>
          <a:p xmlns:a="http://schemas.openxmlformats.org/drawingml/2006/main"/>
        </p:txBody>
      </p:sp>
    </p:spTree>
  </p:cSld>
</p:sldLayout>
</file>

<file path=ppt/slideLayouts/slideLayout2.xml><?xml version="1.0" encoding="utf-8"?>
<p:sldLayout xmlns:p="http://schemas.openxmlformats.org/presentationml/2006/main">
  <p:cSld name="Section Header">
    <p:spTree>
      <p:nvGrpSpPr>
        <p:cNvPr id="1" name=""/>
        <p:cNvGrpSpPr/>
        <p:nvPr/>
      </p:nvGrpSpPr>
      <p:grpSpPr>
        <a:xfrm xmlns:a="http://schemas.openxmlformats.org/drawingml/2006/main"/>
      </p:grpSpPr>
      <p:sp>
        <p:nvSpPr>
          <p:cNvPr id="2" name="Section title">
            <a:extLst xmlns:a="http://schemas.openxmlformats.org/drawingml/2006/main">
              <a:ext uri="{FF2B5EF4-FFF2-40B4-BE49-F238E27FC236}">
                <a16:creationId xmlns:a16="http://schemas.microsoft.com/office/drawing/2014/main" id="{F518E0FD-98F7-4B5E-A41F-535CE9CE3420}"/>
              </a:ext>
            </a:extLst>
          </p:cNvPr>
          <p:cNvSpPr>
            <a:spLocks xmlns:a="http://schemas.openxmlformats.org/drawingml/2006/main" noGrp="1"/>
          </p:cNvSpPr>
          <p:nvPr>
            <p:ph type="title" idx="0"/>
          </p:nvPr>
        </p:nvSpPr>
        <p:spPr>
          <a:xfrm xmlns:a="http://schemas.openxmlformats.org/drawingml/2006/main">
            <a:off x="1219200" y="2857500"/>
            <a:ext cx="9753600" cy="11430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ctr">
            <a:normAutofit/>
          </a:bodyPr>
          <a:lstStyle xmlns:a="http://schemas.openxmlformats.org/drawingml/2006/main">
            <a:defPPr algn="ctr">
              <a:defRPr sz="4200" b="1">
                <a:solidFill>
                  <a:schemeClr val="tx1"/>
                </a:solidFill>
                <a:latin typeface="+mj-lt"/>
                <a:ea typeface="+mj-lt"/>
                <a:cs typeface="+mj-lt"/>
              </a:defRPr>
            </a:defPPr>
            <a:lvl1pPr marL="0" indent="0" algn="ctr">
              <a:lnSpc>
                <a:spcPct val="110000"/>
              </a:lnSpc>
              <a:spcBef>
                <a:spcPts val="0"/>
              </a:spcBef>
              <a:spcAft>
                <a:spcPts val="0"/>
              </a:spcAft>
              <a:buNone/>
              <a:defRPr sz="4200" b="1">
                <a:solidFill>
                  <a:schemeClr val="tx1"/>
                </a:solidFill>
                <a:latin typeface="+mj-lt"/>
                <a:ea typeface="+mj-lt"/>
                <a:cs typeface="+mj-lt"/>
              </a:defRPr>
            </a:lvl1pPr>
            <a:lvl2pPr marL="0" indent="0" algn="ctr">
              <a:lnSpc>
                <a:spcPct val="110000"/>
              </a:lnSpc>
              <a:spcBef>
                <a:spcPts val="0"/>
              </a:spcBef>
              <a:spcAft>
                <a:spcPts val="0"/>
              </a:spcAft>
              <a:buNone/>
              <a:defRPr sz="4200" b="1">
                <a:solidFill>
                  <a:schemeClr val="tx1"/>
                </a:solidFill>
                <a:latin typeface="+mj-lt"/>
                <a:ea typeface="+mj-lt"/>
                <a:cs typeface="+mj-lt"/>
              </a:defRPr>
            </a:lvl2pPr>
            <a:lvl3pPr marL="0" indent="0" algn="ctr">
              <a:lnSpc>
                <a:spcPct val="110000"/>
              </a:lnSpc>
              <a:spcBef>
                <a:spcPts val="0"/>
              </a:spcBef>
              <a:spcAft>
                <a:spcPts val="0"/>
              </a:spcAft>
              <a:buNone/>
              <a:defRPr sz="4200" b="1">
                <a:solidFill>
                  <a:schemeClr val="tx1"/>
                </a:solidFill>
                <a:latin typeface="+mj-lt"/>
                <a:ea typeface="+mj-lt"/>
                <a:cs typeface="+mj-lt"/>
              </a:defRPr>
            </a:lvl3pPr>
            <a:lvl4pPr marL="0" indent="0" algn="ctr">
              <a:lnSpc>
                <a:spcPct val="110000"/>
              </a:lnSpc>
              <a:spcBef>
                <a:spcPts val="0"/>
              </a:spcBef>
              <a:spcAft>
                <a:spcPts val="0"/>
              </a:spcAft>
              <a:buNone/>
              <a:defRPr sz="4200" b="1">
                <a:solidFill>
                  <a:schemeClr val="tx1"/>
                </a:solidFill>
                <a:latin typeface="+mj-lt"/>
                <a:ea typeface="+mj-lt"/>
                <a:cs typeface="+mj-lt"/>
              </a:defRPr>
            </a:lvl4pPr>
            <a:lvl5pPr marL="0" indent="0" algn="ctr">
              <a:lnSpc>
                <a:spcPct val="110000"/>
              </a:lnSpc>
              <a:spcBef>
                <a:spcPts val="0"/>
              </a:spcBef>
              <a:spcAft>
                <a:spcPts val="0"/>
              </a:spcAft>
              <a:buNone/>
              <a:defRPr sz="4200" b="1">
                <a:solidFill>
                  <a:schemeClr val="tx1"/>
                </a:solidFill>
                <a:latin typeface="+mj-lt"/>
                <a:ea typeface="+mj-lt"/>
                <a:cs typeface="+mj-lt"/>
              </a:defRPr>
            </a:lvl5pPr>
            <a:lvl6pPr marL="0" indent="0" algn="ctr">
              <a:lnSpc>
                <a:spcPct val="110000"/>
              </a:lnSpc>
              <a:spcBef>
                <a:spcPts val="0"/>
              </a:spcBef>
              <a:spcAft>
                <a:spcPts val="0"/>
              </a:spcAft>
              <a:buNone/>
              <a:defRPr sz="4200" b="1">
                <a:solidFill>
                  <a:schemeClr val="tx1"/>
                </a:solidFill>
                <a:latin typeface="+mj-lt"/>
                <a:ea typeface="+mj-lt"/>
                <a:cs typeface="+mj-lt"/>
              </a:defRPr>
            </a:lvl6pPr>
            <a:lvl7pPr marL="0" indent="0" algn="ctr">
              <a:lnSpc>
                <a:spcPct val="110000"/>
              </a:lnSpc>
              <a:spcBef>
                <a:spcPts val="0"/>
              </a:spcBef>
              <a:spcAft>
                <a:spcPts val="0"/>
              </a:spcAft>
              <a:buNone/>
              <a:defRPr sz="4200" b="1">
                <a:solidFill>
                  <a:schemeClr val="tx1"/>
                </a:solidFill>
                <a:latin typeface="+mj-lt"/>
                <a:ea typeface="+mj-lt"/>
                <a:cs typeface="+mj-lt"/>
              </a:defRPr>
            </a:lvl7pPr>
            <a:lvl8pPr marL="0" indent="0" algn="ctr">
              <a:lnSpc>
                <a:spcPct val="110000"/>
              </a:lnSpc>
              <a:spcBef>
                <a:spcPts val="0"/>
              </a:spcBef>
              <a:spcAft>
                <a:spcPts val="0"/>
              </a:spcAft>
              <a:buNone/>
              <a:defRPr sz="4200" b="1">
                <a:solidFill>
                  <a:schemeClr val="tx1"/>
                </a:solidFill>
                <a:latin typeface="+mj-lt"/>
                <a:ea typeface="+mj-lt"/>
                <a:cs typeface="+mj-lt"/>
              </a:defRPr>
            </a:lvl8pPr>
            <a:lvl9pPr marL="0" indent="0" algn="ctr">
              <a:lnSpc>
                <a:spcPct val="110000"/>
              </a:lnSpc>
              <a:spcBef>
                <a:spcPts val="0"/>
              </a:spcBef>
              <a:spcAft>
                <a:spcPts val="0"/>
              </a:spcAft>
              <a:buNone/>
              <a:defRPr sz="4200" b="1">
                <a:solidFill>
                  <a:schemeClr val="tx1"/>
                </a:solidFill>
                <a:latin typeface="+mj-lt"/>
                <a:ea typeface="+mj-lt"/>
                <a:cs typeface="+mj-lt"/>
              </a:defRPr>
            </a:lvl9pPr>
          </a:lstStyle>
          <a:p xmlns:a="http://schemas.openxmlformats.org/drawingml/2006/main"/>
        </p:txBody>
      </p:sp>
    </p:spTree>
  </p:cSld>
</p:sldLayout>
</file>

<file path=ppt/slideLayouts/slideLayout3.xml><?xml version="1.0" encoding="utf-8"?>
<p:sldLayout xmlns:p="http://schemas.openxmlformats.org/presentationml/2006/main">
  <p:cSld name="Title and Body">
    <p:spTree>
      <p:nvGrpSpPr>
        <p:cNvPr id="1" name=""/>
        <p:cNvGrpSpPr/>
        <p:nvPr/>
      </p:nvGrpSpPr>
      <p:grpSpPr>
        <a:xfrm xmlns:a="http://schemas.openxmlformats.org/drawingml/2006/main"/>
      </p:grpSpPr>
      <p:sp>
        <p:nvSpPr>
          <p:cNvPr id="3" name="Title">
            <a:extLst xmlns:a="http://schemas.openxmlformats.org/drawingml/2006/main">
              <a:ext uri="{FF2B5EF4-FFF2-40B4-BE49-F238E27FC236}">
                <a16:creationId xmlns:a16="http://schemas.microsoft.com/office/drawing/2014/main" id="{1BB0B9D1-0718-4F90-B976-787CBC5AA4D7}"/>
              </a:ext>
            </a:extLst>
          </p:cNvPr>
          <p:cNvSpPr>
            <a:spLocks xmlns:a="http://schemas.openxmlformats.org/drawingml/2006/main" noGrp="1"/>
          </p:cNvSpPr>
          <p:nvPr>
            <p:ph type="title" idx="0"/>
          </p:nvPr>
        </p:nvSpPr>
        <p:spPr>
          <a:xfrm xmlns:a="http://schemas.openxmlformats.org/drawingml/2006/main">
            <a:off x="685800" y="533400"/>
            <a:ext cx="10820400" cy="838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3300" b="1">
                <a:solidFill>
                  <a:schemeClr val="tx1"/>
                </a:solidFill>
                <a:latin typeface="+mj-lt"/>
                <a:ea typeface="+mj-lt"/>
                <a:cs typeface="+mj-lt"/>
              </a:defRPr>
            </a:defPPr>
            <a:lvl1pPr marL="0" indent="0" algn="l">
              <a:lnSpc>
                <a:spcPct val="110000"/>
              </a:lnSpc>
              <a:spcBef>
                <a:spcPts val="0"/>
              </a:spcBef>
              <a:spcAft>
                <a:spcPts val="0"/>
              </a:spcAft>
              <a:buNone/>
              <a:defRPr sz="3300" b="1">
                <a:solidFill>
                  <a:schemeClr val="tx1"/>
                </a:solidFill>
                <a:latin typeface="+mj-lt"/>
                <a:ea typeface="+mj-lt"/>
                <a:cs typeface="+mj-lt"/>
              </a:defRPr>
            </a:lvl1pPr>
            <a:lvl2pPr marL="0" indent="0" algn="l">
              <a:lnSpc>
                <a:spcPct val="110000"/>
              </a:lnSpc>
              <a:spcBef>
                <a:spcPts val="0"/>
              </a:spcBef>
              <a:spcAft>
                <a:spcPts val="0"/>
              </a:spcAft>
              <a:buNone/>
              <a:defRPr sz="3300" b="1">
                <a:solidFill>
                  <a:schemeClr val="tx1"/>
                </a:solidFill>
                <a:latin typeface="+mj-lt"/>
                <a:ea typeface="+mj-lt"/>
                <a:cs typeface="+mj-lt"/>
              </a:defRPr>
            </a:lvl2pPr>
            <a:lvl3pPr marL="0" indent="0" algn="l">
              <a:lnSpc>
                <a:spcPct val="110000"/>
              </a:lnSpc>
              <a:spcBef>
                <a:spcPts val="0"/>
              </a:spcBef>
              <a:spcAft>
                <a:spcPts val="0"/>
              </a:spcAft>
              <a:buNone/>
              <a:defRPr sz="3300" b="1">
                <a:solidFill>
                  <a:schemeClr val="tx1"/>
                </a:solidFill>
                <a:latin typeface="+mj-lt"/>
                <a:ea typeface="+mj-lt"/>
                <a:cs typeface="+mj-lt"/>
              </a:defRPr>
            </a:lvl3pPr>
            <a:lvl4pPr marL="0" indent="0" algn="l">
              <a:lnSpc>
                <a:spcPct val="110000"/>
              </a:lnSpc>
              <a:spcBef>
                <a:spcPts val="0"/>
              </a:spcBef>
              <a:spcAft>
                <a:spcPts val="0"/>
              </a:spcAft>
              <a:buNone/>
              <a:defRPr sz="3300" b="1">
                <a:solidFill>
                  <a:schemeClr val="tx1"/>
                </a:solidFill>
                <a:latin typeface="+mj-lt"/>
                <a:ea typeface="+mj-lt"/>
                <a:cs typeface="+mj-lt"/>
              </a:defRPr>
            </a:lvl4pPr>
            <a:lvl5pPr marL="0" indent="0" algn="l">
              <a:lnSpc>
                <a:spcPct val="110000"/>
              </a:lnSpc>
              <a:spcBef>
                <a:spcPts val="0"/>
              </a:spcBef>
              <a:spcAft>
                <a:spcPts val="0"/>
              </a:spcAft>
              <a:buNone/>
              <a:defRPr sz="3300" b="1">
                <a:solidFill>
                  <a:schemeClr val="tx1"/>
                </a:solidFill>
                <a:latin typeface="+mj-lt"/>
                <a:ea typeface="+mj-lt"/>
                <a:cs typeface="+mj-lt"/>
              </a:defRPr>
            </a:lvl5pPr>
            <a:lvl6pPr marL="0" indent="0" algn="l">
              <a:lnSpc>
                <a:spcPct val="110000"/>
              </a:lnSpc>
              <a:spcBef>
                <a:spcPts val="0"/>
              </a:spcBef>
              <a:spcAft>
                <a:spcPts val="0"/>
              </a:spcAft>
              <a:buNone/>
              <a:defRPr sz="3300" b="1">
                <a:solidFill>
                  <a:schemeClr val="tx1"/>
                </a:solidFill>
                <a:latin typeface="+mj-lt"/>
                <a:ea typeface="+mj-lt"/>
                <a:cs typeface="+mj-lt"/>
              </a:defRPr>
            </a:lvl6pPr>
            <a:lvl7pPr marL="0" indent="0" algn="l">
              <a:lnSpc>
                <a:spcPct val="110000"/>
              </a:lnSpc>
              <a:spcBef>
                <a:spcPts val="0"/>
              </a:spcBef>
              <a:spcAft>
                <a:spcPts val="0"/>
              </a:spcAft>
              <a:buNone/>
              <a:defRPr sz="3300" b="1">
                <a:solidFill>
                  <a:schemeClr val="tx1"/>
                </a:solidFill>
                <a:latin typeface="+mj-lt"/>
                <a:ea typeface="+mj-lt"/>
                <a:cs typeface="+mj-lt"/>
              </a:defRPr>
            </a:lvl7pPr>
            <a:lvl8pPr marL="0" indent="0" algn="l">
              <a:lnSpc>
                <a:spcPct val="110000"/>
              </a:lnSpc>
              <a:spcBef>
                <a:spcPts val="0"/>
              </a:spcBef>
              <a:spcAft>
                <a:spcPts val="0"/>
              </a:spcAft>
              <a:buNone/>
              <a:defRPr sz="3300" b="1">
                <a:solidFill>
                  <a:schemeClr val="tx1"/>
                </a:solidFill>
                <a:latin typeface="+mj-lt"/>
                <a:ea typeface="+mj-lt"/>
                <a:cs typeface="+mj-lt"/>
              </a:defRPr>
            </a:lvl8pPr>
            <a:lvl9pPr marL="0" indent="0" algn="l">
              <a:lnSpc>
                <a:spcPct val="110000"/>
              </a:lnSpc>
              <a:spcBef>
                <a:spcPts val="0"/>
              </a:spcBef>
              <a:spcAft>
                <a:spcPts val="0"/>
              </a:spcAft>
              <a:buNone/>
              <a:defRPr sz="3300" b="1">
                <a:solidFill>
                  <a:schemeClr val="tx1"/>
                </a:solidFill>
                <a:latin typeface="+mj-lt"/>
                <a:ea typeface="+mj-lt"/>
                <a:cs typeface="+mj-lt"/>
              </a:defRPr>
            </a:lvl9pPr>
          </a:lstStyle>
          <a:p xmlns:a="http://schemas.openxmlformats.org/drawingml/2006/main"/>
        </p:txBody>
      </p:sp>
      <p:sp>
        <p:nvSpPr>
          <p:cNvPr id="2" name="Body">
            <a:extLst xmlns:a="http://schemas.openxmlformats.org/drawingml/2006/main">
              <a:ext uri="{FF2B5EF4-FFF2-40B4-BE49-F238E27FC236}">
                <a16:creationId xmlns:a16="http://schemas.microsoft.com/office/drawing/2014/main" id="{B6893292-9A06-43BC-9BE4-CB5ECC4E2921}"/>
              </a:ext>
            </a:extLst>
          </p:cNvPr>
          <p:cNvSpPr>
            <a:spLocks xmlns:a="http://schemas.openxmlformats.org/drawingml/2006/main" noGrp="1"/>
          </p:cNvSpPr>
          <p:nvPr>
            <p:ph type="body" idx="1"/>
          </p:nvPr>
        </p:nvSpPr>
        <p:spPr>
          <a:xfrm xmlns:a="http://schemas.openxmlformats.org/drawingml/2006/main">
            <a:off x="685800" y="1905000"/>
            <a:ext cx="10820400" cy="4267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2250" b="0">
                <a:solidFill>
                  <a:schemeClr val="tx1"/>
                </a:solidFill>
                <a:latin typeface="+mn-lt"/>
                <a:ea typeface="+mn-lt"/>
                <a:cs typeface="+mn-lt"/>
              </a:defRPr>
            </a:defPPr>
            <a:lvl1pPr marL="228600" indent="-228600" algn="l">
              <a:lnSpc>
                <a:spcPct val="110000"/>
              </a:lnSpc>
              <a:spcBef>
                <a:spcPts val="0"/>
              </a:spcBef>
              <a:spcAft>
                <a:spcPts val="1200"/>
              </a:spcAft>
              <a:buChar char="•"/>
              <a:defRPr sz="2250" b="0">
                <a:solidFill>
                  <a:schemeClr val="tx1"/>
                </a:solidFill>
                <a:latin typeface="+mn-lt"/>
                <a:ea typeface="+mn-lt"/>
                <a:cs typeface="+mn-lt"/>
              </a:defRPr>
            </a:lvl1pPr>
            <a:lvl2pPr marL="533400" indent="-228600" algn="l">
              <a:lnSpc>
                <a:spcPct val="110000"/>
              </a:lnSpc>
              <a:spcBef>
                <a:spcPts val="0"/>
              </a:spcBef>
              <a:spcAft>
                <a:spcPts val="1200"/>
              </a:spcAft>
              <a:buChar char="•"/>
              <a:defRPr sz="2250" b="0">
                <a:solidFill>
                  <a:schemeClr val="tx1"/>
                </a:solidFill>
                <a:latin typeface="+mn-lt"/>
                <a:ea typeface="+mn-lt"/>
                <a:cs typeface="+mn-lt"/>
              </a:defRPr>
            </a:lvl2pPr>
            <a:lvl3pPr marL="838200" indent="-228600" algn="l">
              <a:lnSpc>
                <a:spcPct val="110000"/>
              </a:lnSpc>
              <a:spcBef>
                <a:spcPts val="0"/>
              </a:spcBef>
              <a:spcAft>
                <a:spcPts val="1200"/>
              </a:spcAft>
              <a:buChar char="•"/>
              <a:defRPr sz="2250" b="0">
                <a:solidFill>
                  <a:schemeClr val="tx1"/>
                </a:solidFill>
                <a:latin typeface="+mn-lt"/>
                <a:ea typeface="+mn-lt"/>
                <a:cs typeface="+mn-lt"/>
              </a:defRPr>
            </a:lvl3pPr>
            <a:lvl4pPr marL="1143000" indent="-228600" algn="l">
              <a:lnSpc>
                <a:spcPct val="110000"/>
              </a:lnSpc>
              <a:spcBef>
                <a:spcPts val="0"/>
              </a:spcBef>
              <a:spcAft>
                <a:spcPts val="1200"/>
              </a:spcAft>
              <a:buChar char="•"/>
              <a:defRPr sz="2250" b="0">
                <a:solidFill>
                  <a:schemeClr val="tx1"/>
                </a:solidFill>
                <a:latin typeface="+mn-lt"/>
                <a:ea typeface="+mn-lt"/>
                <a:cs typeface="+mn-lt"/>
              </a:defRPr>
            </a:lvl4pPr>
            <a:lvl5pPr marL="1447800" indent="-228600" algn="l">
              <a:lnSpc>
                <a:spcPct val="110000"/>
              </a:lnSpc>
              <a:spcBef>
                <a:spcPts val="0"/>
              </a:spcBef>
              <a:spcAft>
                <a:spcPts val="1200"/>
              </a:spcAft>
              <a:buChar char="•"/>
              <a:defRPr sz="2250" b="0">
                <a:solidFill>
                  <a:schemeClr val="tx1"/>
                </a:solidFill>
                <a:latin typeface="+mn-lt"/>
                <a:ea typeface="+mn-lt"/>
                <a:cs typeface="+mn-lt"/>
              </a:defRPr>
            </a:lvl5pPr>
            <a:lvl6pPr marL="1752600" indent="-228600" algn="l">
              <a:lnSpc>
                <a:spcPct val="110000"/>
              </a:lnSpc>
              <a:spcBef>
                <a:spcPts val="0"/>
              </a:spcBef>
              <a:spcAft>
                <a:spcPts val="1200"/>
              </a:spcAft>
              <a:buChar char="•"/>
              <a:defRPr sz="2250" b="0">
                <a:solidFill>
                  <a:schemeClr val="tx1"/>
                </a:solidFill>
                <a:latin typeface="+mn-lt"/>
                <a:ea typeface="+mn-lt"/>
                <a:cs typeface="+mn-lt"/>
              </a:defRPr>
            </a:lvl6pPr>
            <a:lvl7pPr marL="2057400" indent="-228600" algn="l">
              <a:lnSpc>
                <a:spcPct val="110000"/>
              </a:lnSpc>
              <a:spcBef>
                <a:spcPts val="0"/>
              </a:spcBef>
              <a:spcAft>
                <a:spcPts val="1200"/>
              </a:spcAft>
              <a:buChar char="•"/>
              <a:defRPr sz="2250" b="0">
                <a:solidFill>
                  <a:schemeClr val="tx1"/>
                </a:solidFill>
                <a:latin typeface="+mn-lt"/>
                <a:ea typeface="+mn-lt"/>
                <a:cs typeface="+mn-lt"/>
              </a:defRPr>
            </a:lvl7pPr>
            <a:lvl8pPr marL="2362200" indent="-228600" algn="l">
              <a:lnSpc>
                <a:spcPct val="110000"/>
              </a:lnSpc>
              <a:spcBef>
                <a:spcPts val="0"/>
              </a:spcBef>
              <a:spcAft>
                <a:spcPts val="1200"/>
              </a:spcAft>
              <a:buChar char="•"/>
              <a:defRPr sz="2250" b="0">
                <a:solidFill>
                  <a:schemeClr val="tx1"/>
                </a:solidFill>
                <a:latin typeface="+mn-lt"/>
                <a:ea typeface="+mn-lt"/>
                <a:cs typeface="+mn-lt"/>
              </a:defRPr>
            </a:lvl8pPr>
            <a:lvl9pPr marL="2667000" indent="-228600" algn="l">
              <a:lnSpc>
                <a:spcPct val="110000"/>
              </a:lnSpc>
              <a:spcBef>
                <a:spcPts val="0"/>
              </a:spcBef>
              <a:spcAft>
                <a:spcPts val="1200"/>
              </a:spcAft>
              <a:buChar char="•"/>
              <a:defRPr sz="2250" b="0">
                <a:solidFill>
                  <a:schemeClr val="tx1"/>
                </a:solidFill>
                <a:latin typeface="+mn-lt"/>
                <a:ea typeface="+mn-lt"/>
                <a:cs typeface="+mn-lt"/>
              </a:defRPr>
            </a:lvl9pPr>
          </a:lstStyle>
          <a:p xmlns:a="http://schemas.openxmlformats.org/drawingml/2006/main"/>
        </p:txBody>
      </p:sp>
    </p:spTree>
  </p:cSld>
</p:sldLayout>
</file>

<file path=ppt/slideLayouts/slideLayout4.xml><?xml version="1.0" encoding="utf-8"?>
<p:sldLayout xmlns:p="http://schemas.openxmlformats.org/presentationml/2006/main">
  <p:cSld name="Title and Two Column">
    <p:spTree>
      <p:nvGrpSpPr>
        <p:cNvPr id="1" name=""/>
        <p:cNvGrpSpPr/>
        <p:nvPr/>
      </p:nvGrpSpPr>
      <p:grpSpPr>
        <a:xfrm xmlns:a="http://schemas.openxmlformats.org/drawingml/2006/main"/>
      </p:grpSpPr>
      <p:sp>
        <p:nvSpPr>
          <p:cNvPr id="4" name="Title">
            <a:extLst xmlns:a="http://schemas.openxmlformats.org/drawingml/2006/main">
              <a:ext uri="{FF2B5EF4-FFF2-40B4-BE49-F238E27FC236}">
                <a16:creationId xmlns:a16="http://schemas.microsoft.com/office/drawing/2014/main" id="{6D4E71D8-FCB5-4E28-8365-46E84CBF81D2}"/>
              </a:ext>
            </a:extLst>
          </p:cNvPr>
          <p:cNvSpPr>
            <a:spLocks xmlns:a="http://schemas.openxmlformats.org/drawingml/2006/main" noGrp="1"/>
          </p:cNvSpPr>
          <p:nvPr>
            <p:ph type="title" idx="0"/>
          </p:nvPr>
        </p:nvSpPr>
        <p:spPr>
          <a:xfrm xmlns:a="http://schemas.openxmlformats.org/drawingml/2006/main">
            <a:off x="685800" y="533400"/>
            <a:ext cx="10820400" cy="838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3300" b="1">
                <a:solidFill>
                  <a:schemeClr val="tx1"/>
                </a:solidFill>
                <a:latin typeface="+mj-lt"/>
                <a:ea typeface="+mj-lt"/>
                <a:cs typeface="+mj-lt"/>
              </a:defRPr>
            </a:defPPr>
            <a:lvl1pPr marL="0" indent="0" algn="l">
              <a:lnSpc>
                <a:spcPct val="110000"/>
              </a:lnSpc>
              <a:spcBef>
                <a:spcPts val="0"/>
              </a:spcBef>
              <a:spcAft>
                <a:spcPts val="0"/>
              </a:spcAft>
              <a:buNone/>
              <a:defRPr sz="3300" b="1">
                <a:solidFill>
                  <a:schemeClr val="tx1"/>
                </a:solidFill>
                <a:latin typeface="+mj-lt"/>
                <a:ea typeface="+mj-lt"/>
                <a:cs typeface="+mj-lt"/>
              </a:defRPr>
            </a:lvl1pPr>
            <a:lvl2pPr marL="0" indent="0" algn="l">
              <a:lnSpc>
                <a:spcPct val="110000"/>
              </a:lnSpc>
              <a:spcBef>
                <a:spcPts val="0"/>
              </a:spcBef>
              <a:spcAft>
                <a:spcPts val="0"/>
              </a:spcAft>
              <a:buNone/>
              <a:defRPr sz="3300" b="1">
                <a:solidFill>
                  <a:schemeClr val="tx1"/>
                </a:solidFill>
                <a:latin typeface="+mj-lt"/>
                <a:ea typeface="+mj-lt"/>
                <a:cs typeface="+mj-lt"/>
              </a:defRPr>
            </a:lvl2pPr>
            <a:lvl3pPr marL="0" indent="0" algn="l">
              <a:lnSpc>
                <a:spcPct val="110000"/>
              </a:lnSpc>
              <a:spcBef>
                <a:spcPts val="0"/>
              </a:spcBef>
              <a:spcAft>
                <a:spcPts val="0"/>
              </a:spcAft>
              <a:buNone/>
              <a:defRPr sz="3300" b="1">
                <a:solidFill>
                  <a:schemeClr val="tx1"/>
                </a:solidFill>
                <a:latin typeface="+mj-lt"/>
                <a:ea typeface="+mj-lt"/>
                <a:cs typeface="+mj-lt"/>
              </a:defRPr>
            </a:lvl3pPr>
            <a:lvl4pPr marL="0" indent="0" algn="l">
              <a:lnSpc>
                <a:spcPct val="110000"/>
              </a:lnSpc>
              <a:spcBef>
                <a:spcPts val="0"/>
              </a:spcBef>
              <a:spcAft>
                <a:spcPts val="0"/>
              </a:spcAft>
              <a:buNone/>
              <a:defRPr sz="3300" b="1">
                <a:solidFill>
                  <a:schemeClr val="tx1"/>
                </a:solidFill>
                <a:latin typeface="+mj-lt"/>
                <a:ea typeface="+mj-lt"/>
                <a:cs typeface="+mj-lt"/>
              </a:defRPr>
            </a:lvl4pPr>
            <a:lvl5pPr marL="0" indent="0" algn="l">
              <a:lnSpc>
                <a:spcPct val="110000"/>
              </a:lnSpc>
              <a:spcBef>
                <a:spcPts val="0"/>
              </a:spcBef>
              <a:spcAft>
                <a:spcPts val="0"/>
              </a:spcAft>
              <a:buNone/>
              <a:defRPr sz="3300" b="1">
                <a:solidFill>
                  <a:schemeClr val="tx1"/>
                </a:solidFill>
                <a:latin typeface="+mj-lt"/>
                <a:ea typeface="+mj-lt"/>
                <a:cs typeface="+mj-lt"/>
              </a:defRPr>
            </a:lvl5pPr>
            <a:lvl6pPr marL="0" indent="0" algn="l">
              <a:lnSpc>
                <a:spcPct val="110000"/>
              </a:lnSpc>
              <a:spcBef>
                <a:spcPts val="0"/>
              </a:spcBef>
              <a:spcAft>
                <a:spcPts val="0"/>
              </a:spcAft>
              <a:buNone/>
              <a:defRPr sz="3300" b="1">
                <a:solidFill>
                  <a:schemeClr val="tx1"/>
                </a:solidFill>
                <a:latin typeface="+mj-lt"/>
                <a:ea typeface="+mj-lt"/>
                <a:cs typeface="+mj-lt"/>
              </a:defRPr>
            </a:lvl6pPr>
            <a:lvl7pPr marL="0" indent="0" algn="l">
              <a:lnSpc>
                <a:spcPct val="110000"/>
              </a:lnSpc>
              <a:spcBef>
                <a:spcPts val="0"/>
              </a:spcBef>
              <a:spcAft>
                <a:spcPts val="0"/>
              </a:spcAft>
              <a:buNone/>
              <a:defRPr sz="3300" b="1">
                <a:solidFill>
                  <a:schemeClr val="tx1"/>
                </a:solidFill>
                <a:latin typeface="+mj-lt"/>
                <a:ea typeface="+mj-lt"/>
                <a:cs typeface="+mj-lt"/>
              </a:defRPr>
            </a:lvl7pPr>
            <a:lvl8pPr marL="0" indent="0" algn="l">
              <a:lnSpc>
                <a:spcPct val="110000"/>
              </a:lnSpc>
              <a:spcBef>
                <a:spcPts val="0"/>
              </a:spcBef>
              <a:spcAft>
                <a:spcPts val="0"/>
              </a:spcAft>
              <a:buNone/>
              <a:defRPr sz="3300" b="1">
                <a:solidFill>
                  <a:schemeClr val="tx1"/>
                </a:solidFill>
                <a:latin typeface="+mj-lt"/>
                <a:ea typeface="+mj-lt"/>
                <a:cs typeface="+mj-lt"/>
              </a:defRPr>
            </a:lvl8pPr>
            <a:lvl9pPr marL="0" indent="0" algn="l">
              <a:lnSpc>
                <a:spcPct val="110000"/>
              </a:lnSpc>
              <a:spcBef>
                <a:spcPts val="0"/>
              </a:spcBef>
              <a:spcAft>
                <a:spcPts val="0"/>
              </a:spcAft>
              <a:buNone/>
              <a:defRPr sz="3300" b="1">
                <a:solidFill>
                  <a:schemeClr val="tx1"/>
                </a:solidFill>
                <a:latin typeface="+mj-lt"/>
                <a:ea typeface="+mj-lt"/>
                <a:cs typeface="+mj-lt"/>
              </a:defRPr>
            </a:lvl9pPr>
          </a:lstStyle>
          <a:p xmlns:a="http://schemas.openxmlformats.org/drawingml/2006/main"/>
        </p:txBody>
      </p:sp>
      <p:sp>
        <p:nvSpPr>
          <p:cNvPr id="2" name="Left column">
            <a:extLst xmlns:a="http://schemas.openxmlformats.org/drawingml/2006/main">
              <a:ext uri="{FF2B5EF4-FFF2-40B4-BE49-F238E27FC236}">
                <a16:creationId xmlns:a16="http://schemas.microsoft.com/office/drawing/2014/main" id="{DAF835A0-BBDB-4664-BF9D-DC8C3CC23A39}"/>
              </a:ext>
            </a:extLst>
          </p:cNvPr>
          <p:cNvSpPr>
            <a:spLocks xmlns:a="http://schemas.openxmlformats.org/drawingml/2006/main" noGrp="1"/>
          </p:cNvSpPr>
          <p:nvPr>
            <p:ph type="body" idx="1"/>
          </p:nvPr>
        </p:nvSpPr>
        <p:spPr>
          <a:xfrm xmlns:a="http://schemas.openxmlformats.org/drawingml/2006/main">
            <a:off x="685800" y="1905000"/>
            <a:ext cx="5029200" cy="4267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2100" b="0">
                <a:solidFill>
                  <a:schemeClr val="tx1"/>
                </a:solidFill>
                <a:latin typeface="+mn-lt"/>
                <a:ea typeface="+mn-lt"/>
                <a:cs typeface="+mn-lt"/>
              </a:defRPr>
            </a:defPPr>
            <a:lvl1pPr marL="228600" indent="-228600" algn="l">
              <a:lnSpc>
                <a:spcPct val="110000"/>
              </a:lnSpc>
              <a:spcBef>
                <a:spcPts val="0"/>
              </a:spcBef>
              <a:spcAft>
                <a:spcPts val="1200"/>
              </a:spcAft>
              <a:buChar char="•"/>
              <a:defRPr sz="2100" b="0">
                <a:solidFill>
                  <a:schemeClr val="tx1"/>
                </a:solidFill>
                <a:latin typeface="+mn-lt"/>
                <a:ea typeface="+mn-lt"/>
                <a:cs typeface="+mn-lt"/>
              </a:defRPr>
            </a:lvl1pPr>
            <a:lvl2pPr marL="533400" indent="-228600" algn="l">
              <a:lnSpc>
                <a:spcPct val="110000"/>
              </a:lnSpc>
              <a:spcBef>
                <a:spcPts val="0"/>
              </a:spcBef>
              <a:spcAft>
                <a:spcPts val="1200"/>
              </a:spcAft>
              <a:buChar char="•"/>
              <a:defRPr sz="2100" b="0">
                <a:solidFill>
                  <a:schemeClr val="tx1"/>
                </a:solidFill>
                <a:latin typeface="+mn-lt"/>
                <a:ea typeface="+mn-lt"/>
                <a:cs typeface="+mn-lt"/>
              </a:defRPr>
            </a:lvl2pPr>
            <a:lvl3pPr marL="838200" indent="-228600" algn="l">
              <a:lnSpc>
                <a:spcPct val="110000"/>
              </a:lnSpc>
              <a:spcBef>
                <a:spcPts val="0"/>
              </a:spcBef>
              <a:spcAft>
                <a:spcPts val="1200"/>
              </a:spcAft>
              <a:buChar char="•"/>
              <a:defRPr sz="2100" b="0">
                <a:solidFill>
                  <a:schemeClr val="tx1"/>
                </a:solidFill>
                <a:latin typeface="+mn-lt"/>
                <a:ea typeface="+mn-lt"/>
                <a:cs typeface="+mn-lt"/>
              </a:defRPr>
            </a:lvl3pPr>
            <a:lvl4pPr marL="1143000" indent="-228600" algn="l">
              <a:lnSpc>
                <a:spcPct val="110000"/>
              </a:lnSpc>
              <a:spcBef>
                <a:spcPts val="0"/>
              </a:spcBef>
              <a:spcAft>
                <a:spcPts val="1200"/>
              </a:spcAft>
              <a:buChar char="•"/>
              <a:defRPr sz="2100" b="0">
                <a:solidFill>
                  <a:schemeClr val="tx1"/>
                </a:solidFill>
                <a:latin typeface="+mn-lt"/>
                <a:ea typeface="+mn-lt"/>
                <a:cs typeface="+mn-lt"/>
              </a:defRPr>
            </a:lvl4pPr>
            <a:lvl5pPr marL="1447800" indent="-228600" algn="l">
              <a:lnSpc>
                <a:spcPct val="110000"/>
              </a:lnSpc>
              <a:spcBef>
                <a:spcPts val="0"/>
              </a:spcBef>
              <a:spcAft>
                <a:spcPts val="1200"/>
              </a:spcAft>
              <a:buChar char="•"/>
              <a:defRPr sz="2100" b="0">
                <a:solidFill>
                  <a:schemeClr val="tx1"/>
                </a:solidFill>
                <a:latin typeface="+mn-lt"/>
                <a:ea typeface="+mn-lt"/>
                <a:cs typeface="+mn-lt"/>
              </a:defRPr>
            </a:lvl5pPr>
            <a:lvl6pPr marL="1752600" indent="-228600" algn="l">
              <a:lnSpc>
                <a:spcPct val="110000"/>
              </a:lnSpc>
              <a:spcBef>
                <a:spcPts val="0"/>
              </a:spcBef>
              <a:spcAft>
                <a:spcPts val="1200"/>
              </a:spcAft>
              <a:buChar char="•"/>
              <a:defRPr sz="2100" b="0">
                <a:solidFill>
                  <a:schemeClr val="tx1"/>
                </a:solidFill>
                <a:latin typeface="+mn-lt"/>
                <a:ea typeface="+mn-lt"/>
                <a:cs typeface="+mn-lt"/>
              </a:defRPr>
            </a:lvl6pPr>
            <a:lvl7pPr marL="2057400" indent="-228600" algn="l">
              <a:lnSpc>
                <a:spcPct val="110000"/>
              </a:lnSpc>
              <a:spcBef>
                <a:spcPts val="0"/>
              </a:spcBef>
              <a:spcAft>
                <a:spcPts val="1200"/>
              </a:spcAft>
              <a:buChar char="•"/>
              <a:defRPr sz="2100" b="0">
                <a:solidFill>
                  <a:schemeClr val="tx1"/>
                </a:solidFill>
                <a:latin typeface="+mn-lt"/>
                <a:ea typeface="+mn-lt"/>
                <a:cs typeface="+mn-lt"/>
              </a:defRPr>
            </a:lvl7pPr>
            <a:lvl8pPr marL="2362200" indent="-228600" algn="l">
              <a:lnSpc>
                <a:spcPct val="110000"/>
              </a:lnSpc>
              <a:spcBef>
                <a:spcPts val="0"/>
              </a:spcBef>
              <a:spcAft>
                <a:spcPts val="1200"/>
              </a:spcAft>
              <a:buChar char="•"/>
              <a:defRPr sz="2100" b="0">
                <a:solidFill>
                  <a:schemeClr val="tx1"/>
                </a:solidFill>
                <a:latin typeface="+mn-lt"/>
                <a:ea typeface="+mn-lt"/>
                <a:cs typeface="+mn-lt"/>
              </a:defRPr>
            </a:lvl8pPr>
            <a:lvl9pPr marL="2667000" indent="-228600" algn="l">
              <a:lnSpc>
                <a:spcPct val="110000"/>
              </a:lnSpc>
              <a:spcBef>
                <a:spcPts val="0"/>
              </a:spcBef>
              <a:spcAft>
                <a:spcPts val="1200"/>
              </a:spcAft>
              <a:buChar char="•"/>
              <a:defRPr sz="2100" b="0">
                <a:solidFill>
                  <a:schemeClr val="tx1"/>
                </a:solidFill>
                <a:latin typeface="+mn-lt"/>
                <a:ea typeface="+mn-lt"/>
                <a:cs typeface="+mn-lt"/>
              </a:defRPr>
            </a:lvl9pPr>
          </a:lstStyle>
          <a:p xmlns:a="http://schemas.openxmlformats.org/drawingml/2006/main"/>
        </p:txBody>
      </p:sp>
      <p:sp>
        <p:nvSpPr>
          <p:cNvPr id="3" name="Right column">
            <a:extLst xmlns:a="http://schemas.openxmlformats.org/drawingml/2006/main">
              <a:ext uri="{FF2B5EF4-FFF2-40B4-BE49-F238E27FC236}">
                <a16:creationId xmlns:a16="http://schemas.microsoft.com/office/drawing/2014/main" id="{3C8F9BAC-B927-483E-B8BB-D10AF9EE4831}"/>
              </a:ext>
            </a:extLst>
          </p:cNvPr>
          <p:cNvSpPr>
            <a:spLocks xmlns:a="http://schemas.openxmlformats.org/drawingml/2006/main" noGrp="1"/>
          </p:cNvSpPr>
          <p:nvPr>
            <p:ph type="body" idx="2"/>
          </p:nvPr>
        </p:nvSpPr>
        <p:spPr>
          <a:xfrm xmlns:a="http://schemas.openxmlformats.org/drawingml/2006/main">
            <a:off x="6477000" y="1905000"/>
            <a:ext cx="5029200" cy="4267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2100" b="0">
                <a:solidFill>
                  <a:schemeClr val="tx1"/>
                </a:solidFill>
                <a:latin typeface="+mn-lt"/>
                <a:ea typeface="+mn-lt"/>
                <a:cs typeface="+mn-lt"/>
              </a:defRPr>
            </a:defPPr>
            <a:lvl1pPr marL="228600" indent="-228600" algn="l">
              <a:lnSpc>
                <a:spcPct val="110000"/>
              </a:lnSpc>
              <a:spcBef>
                <a:spcPts val="0"/>
              </a:spcBef>
              <a:spcAft>
                <a:spcPts val="1200"/>
              </a:spcAft>
              <a:buChar char="•"/>
              <a:defRPr sz="2100" b="0">
                <a:solidFill>
                  <a:schemeClr val="tx1"/>
                </a:solidFill>
                <a:latin typeface="+mn-lt"/>
                <a:ea typeface="+mn-lt"/>
                <a:cs typeface="+mn-lt"/>
              </a:defRPr>
            </a:lvl1pPr>
            <a:lvl2pPr marL="533400" indent="-228600" algn="l">
              <a:lnSpc>
                <a:spcPct val="110000"/>
              </a:lnSpc>
              <a:spcBef>
                <a:spcPts val="0"/>
              </a:spcBef>
              <a:spcAft>
                <a:spcPts val="1200"/>
              </a:spcAft>
              <a:buChar char="•"/>
              <a:defRPr sz="2100" b="0">
                <a:solidFill>
                  <a:schemeClr val="tx1"/>
                </a:solidFill>
                <a:latin typeface="+mn-lt"/>
                <a:ea typeface="+mn-lt"/>
                <a:cs typeface="+mn-lt"/>
              </a:defRPr>
            </a:lvl2pPr>
            <a:lvl3pPr marL="838200" indent="-228600" algn="l">
              <a:lnSpc>
                <a:spcPct val="110000"/>
              </a:lnSpc>
              <a:spcBef>
                <a:spcPts val="0"/>
              </a:spcBef>
              <a:spcAft>
                <a:spcPts val="1200"/>
              </a:spcAft>
              <a:buChar char="•"/>
              <a:defRPr sz="2100" b="0">
                <a:solidFill>
                  <a:schemeClr val="tx1"/>
                </a:solidFill>
                <a:latin typeface="+mn-lt"/>
                <a:ea typeface="+mn-lt"/>
                <a:cs typeface="+mn-lt"/>
              </a:defRPr>
            </a:lvl3pPr>
            <a:lvl4pPr marL="1143000" indent="-228600" algn="l">
              <a:lnSpc>
                <a:spcPct val="110000"/>
              </a:lnSpc>
              <a:spcBef>
                <a:spcPts val="0"/>
              </a:spcBef>
              <a:spcAft>
                <a:spcPts val="1200"/>
              </a:spcAft>
              <a:buChar char="•"/>
              <a:defRPr sz="2100" b="0">
                <a:solidFill>
                  <a:schemeClr val="tx1"/>
                </a:solidFill>
                <a:latin typeface="+mn-lt"/>
                <a:ea typeface="+mn-lt"/>
                <a:cs typeface="+mn-lt"/>
              </a:defRPr>
            </a:lvl4pPr>
            <a:lvl5pPr marL="1447800" indent="-228600" algn="l">
              <a:lnSpc>
                <a:spcPct val="110000"/>
              </a:lnSpc>
              <a:spcBef>
                <a:spcPts val="0"/>
              </a:spcBef>
              <a:spcAft>
                <a:spcPts val="1200"/>
              </a:spcAft>
              <a:buChar char="•"/>
              <a:defRPr sz="2100" b="0">
                <a:solidFill>
                  <a:schemeClr val="tx1"/>
                </a:solidFill>
                <a:latin typeface="+mn-lt"/>
                <a:ea typeface="+mn-lt"/>
                <a:cs typeface="+mn-lt"/>
              </a:defRPr>
            </a:lvl5pPr>
            <a:lvl6pPr marL="1752600" indent="-228600" algn="l">
              <a:lnSpc>
                <a:spcPct val="110000"/>
              </a:lnSpc>
              <a:spcBef>
                <a:spcPts val="0"/>
              </a:spcBef>
              <a:spcAft>
                <a:spcPts val="1200"/>
              </a:spcAft>
              <a:buChar char="•"/>
              <a:defRPr sz="2100" b="0">
                <a:solidFill>
                  <a:schemeClr val="tx1"/>
                </a:solidFill>
                <a:latin typeface="+mn-lt"/>
                <a:ea typeface="+mn-lt"/>
                <a:cs typeface="+mn-lt"/>
              </a:defRPr>
            </a:lvl6pPr>
            <a:lvl7pPr marL="2057400" indent="-228600" algn="l">
              <a:lnSpc>
                <a:spcPct val="110000"/>
              </a:lnSpc>
              <a:spcBef>
                <a:spcPts val="0"/>
              </a:spcBef>
              <a:spcAft>
                <a:spcPts val="1200"/>
              </a:spcAft>
              <a:buChar char="•"/>
              <a:defRPr sz="2100" b="0">
                <a:solidFill>
                  <a:schemeClr val="tx1"/>
                </a:solidFill>
                <a:latin typeface="+mn-lt"/>
                <a:ea typeface="+mn-lt"/>
                <a:cs typeface="+mn-lt"/>
              </a:defRPr>
            </a:lvl7pPr>
            <a:lvl8pPr marL="2362200" indent="-228600" algn="l">
              <a:lnSpc>
                <a:spcPct val="110000"/>
              </a:lnSpc>
              <a:spcBef>
                <a:spcPts val="0"/>
              </a:spcBef>
              <a:spcAft>
                <a:spcPts val="1200"/>
              </a:spcAft>
              <a:buChar char="•"/>
              <a:defRPr sz="2100" b="0">
                <a:solidFill>
                  <a:schemeClr val="tx1"/>
                </a:solidFill>
                <a:latin typeface="+mn-lt"/>
                <a:ea typeface="+mn-lt"/>
                <a:cs typeface="+mn-lt"/>
              </a:defRPr>
            </a:lvl8pPr>
            <a:lvl9pPr marL="2667000" indent="-228600" algn="l">
              <a:lnSpc>
                <a:spcPct val="110000"/>
              </a:lnSpc>
              <a:spcBef>
                <a:spcPts val="0"/>
              </a:spcBef>
              <a:spcAft>
                <a:spcPts val="1200"/>
              </a:spcAft>
              <a:buChar char="•"/>
              <a:defRPr sz="2100" b="0">
                <a:solidFill>
                  <a:schemeClr val="tx1"/>
                </a:solidFill>
                <a:latin typeface="+mn-lt"/>
                <a:ea typeface="+mn-lt"/>
                <a:cs typeface="+mn-lt"/>
              </a:defRPr>
            </a:lvl9pPr>
          </a:lstStyle>
          <a:p xmlns:a="http://schemas.openxmlformats.org/drawingml/2006/main"/>
        </p:txBody>
      </p:sp>
    </p:spTree>
  </p:cSld>
</p:sldLayout>
</file>

<file path=ppt/slideLayouts/slideLayout5.xml><?xml version="1.0" encoding="utf-8"?>
<p:sldLayout xmlns:p="http://schemas.openxmlformats.org/presentationml/2006/main">
  <p:cSld name="Title and One Column">
    <p:spTree>
      <p:nvGrpSpPr>
        <p:cNvPr id="1" name=""/>
        <p:cNvGrpSpPr/>
        <p:nvPr/>
      </p:nvGrpSpPr>
      <p:grpSpPr>
        <a:xfrm xmlns:a="http://schemas.openxmlformats.org/drawingml/2006/main"/>
      </p:grpSpPr>
      <p:sp>
        <p:nvSpPr>
          <p:cNvPr id="3" name="Title">
            <a:extLst xmlns:a="http://schemas.openxmlformats.org/drawingml/2006/main">
              <a:ext uri="{FF2B5EF4-FFF2-40B4-BE49-F238E27FC236}">
                <a16:creationId xmlns:a16="http://schemas.microsoft.com/office/drawing/2014/main" id="{A4598925-E251-4CE7-A6CD-28E3CB8B09B3}"/>
              </a:ext>
            </a:extLst>
          </p:cNvPr>
          <p:cNvSpPr>
            <a:spLocks xmlns:a="http://schemas.openxmlformats.org/drawingml/2006/main" noGrp="1"/>
          </p:cNvSpPr>
          <p:nvPr>
            <p:ph type="title" idx="0"/>
          </p:nvPr>
        </p:nvSpPr>
        <p:spPr>
          <a:xfrm xmlns:a="http://schemas.openxmlformats.org/drawingml/2006/main">
            <a:off x="685800" y="533400"/>
            <a:ext cx="10820400" cy="838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3300" b="1">
                <a:solidFill>
                  <a:schemeClr val="tx1"/>
                </a:solidFill>
                <a:latin typeface="+mj-lt"/>
                <a:ea typeface="+mj-lt"/>
                <a:cs typeface="+mj-lt"/>
              </a:defRPr>
            </a:defPPr>
            <a:lvl1pPr marL="0" indent="0" algn="l">
              <a:lnSpc>
                <a:spcPct val="110000"/>
              </a:lnSpc>
              <a:spcBef>
                <a:spcPts val="0"/>
              </a:spcBef>
              <a:spcAft>
                <a:spcPts val="0"/>
              </a:spcAft>
              <a:buNone/>
              <a:defRPr sz="3300" b="1">
                <a:solidFill>
                  <a:schemeClr val="tx1"/>
                </a:solidFill>
                <a:latin typeface="+mj-lt"/>
                <a:ea typeface="+mj-lt"/>
                <a:cs typeface="+mj-lt"/>
              </a:defRPr>
            </a:lvl1pPr>
            <a:lvl2pPr marL="0" indent="0" algn="l">
              <a:lnSpc>
                <a:spcPct val="110000"/>
              </a:lnSpc>
              <a:spcBef>
                <a:spcPts val="0"/>
              </a:spcBef>
              <a:spcAft>
                <a:spcPts val="0"/>
              </a:spcAft>
              <a:buNone/>
              <a:defRPr sz="3300" b="1">
                <a:solidFill>
                  <a:schemeClr val="tx1"/>
                </a:solidFill>
                <a:latin typeface="+mj-lt"/>
                <a:ea typeface="+mj-lt"/>
                <a:cs typeface="+mj-lt"/>
              </a:defRPr>
            </a:lvl2pPr>
            <a:lvl3pPr marL="0" indent="0" algn="l">
              <a:lnSpc>
                <a:spcPct val="110000"/>
              </a:lnSpc>
              <a:spcBef>
                <a:spcPts val="0"/>
              </a:spcBef>
              <a:spcAft>
                <a:spcPts val="0"/>
              </a:spcAft>
              <a:buNone/>
              <a:defRPr sz="3300" b="1">
                <a:solidFill>
                  <a:schemeClr val="tx1"/>
                </a:solidFill>
                <a:latin typeface="+mj-lt"/>
                <a:ea typeface="+mj-lt"/>
                <a:cs typeface="+mj-lt"/>
              </a:defRPr>
            </a:lvl3pPr>
            <a:lvl4pPr marL="0" indent="0" algn="l">
              <a:lnSpc>
                <a:spcPct val="110000"/>
              </a:lnSpc>
              <a:spcBef>
                <a:spcPts val="0"/>
              </a:spcBef>
              <a:spcAft>
                <a:spcPts val="0"/>
              </a:spcAft>
              <a:buNone/>
              <a:defRPr sz="3300" b="1">
                <a:solidFill>
                  <a:schemeClr val="tx1"/>
                </a:solidFill>
                <a:latin typeface="+mj-lt"/>
                <a:ea typeface="+mj-lt"/>
                <a:cs typeface="+mj-lt"/>
              </a:defRPr>
            </a:lvl4pPr>
            <a:lvl5pPr marL="0" indent="0" algn="l">
              <a:lnSpc>
                <a:spcPct val="110000"/>
              </a:lnSpc>
              <a:spcBef>
                <a:spcPts val="0"/>
              </a:spcBef>
              <a:spcAft>
                <a:spcPts val="0"/>
              </a:spcAft>
              <a:buNone/>
              <a:defRPr sz="3300" b="1">
                <a:solidFill>
                  <a:schemeClr val="tx1"/>
                </a:solidFill>
                <a:latin typeface="+mj-lt"/>
                <a:ea typeface="+mj-lt"/>
                <a:cs typeface="+mj-lt"/>
              </a:defRPr>
            </a:lvl5pPr>
            <a:lvl6pPr marL="0" indent="0" algn="l">
              <a:lnSpc>
                <a:spcPct val="110000"/>
              </a:lnSpc>
              <a:spcBef>
                <a:spcPts val="0"/>
              </a:spcBef>
              <a:spcAft>
                <a:spcPts val="0"/>
              </a:spcAft>
              <a:buNone/>
              <a:defRPr sz="3300" b="1">
                <a:solidFill>
                  <a:schemeClr val="tx1"/>
                </a:solidFill>
                <a:latin typeface="+mj-lt"/>
                <a:ea typeface="+mj-lt"/>
                <a:cs typeface="+mj-lt"/>
              </a:defRPr>
            </a:lvl6pPr>
            <a:lvl7pPr marL="0" indent="0" algn="l">
              <a:lnSpc>
                <a:spcPct val="110000"/>
              </a:lnSpc>
              <a:spcBef>
                <a:spcPts val="0"/>
              </a:spcBef>
              <a:spcAft>
                <a:spcPts val="0"/>
              </a:spcAft>
              <a:buNone/>
              <a:defRPr sz="3300" b="1">
                <a:solidFill>
                  <a:schemeClr val="tx1"/>
                </a:solidFill>
                <a:latin typeface="+mj-lt"/>
                <a:ea typeface="+mj-lt"/>
                <a:cs typeface="+mj-lt"/>
              </a:defRPr>
            </a:lvl7pPr>
            <a:lvl8pPr marL="0" indent="0" algn="l">
              <a:lnSpc>
                <a:spcPct val="110000"/>
              </a:lnSpc>
              <a:spcBef>
                <a:spcPts val="0"/>
              </a:spcBef>
              <a:spcAft>
                <a:spcPts val="0"/>
              </a:spcAft>
              <a:buNone/>
              <a:defRPr sz="3300" b="1">
                <a:solidFill>
                  <a:schemeClr val="tx1"/>
                </a:solidFill>
                <a:latin typeface="+mj-lt"/>
                <a:ea typeface="+mj-lt"/>
                <a:cs typeface="+mj-lt"/>
              </a:defRPr>
            </a:lvl8pPr>
            <a:lvl9pPr marL="0" indent="0" algn="l">
              <a:lnSpc>
                <a:spcPct val="110000"/>
              </a:lnSpc>
              <a:spcBef>
                <a:spcPts val="0"/>
              </a:spcBef>
              <a:spcAft>
                <a:spcPts val="0"/>
              </a:spcAft>
              <a:buNone/>
              <a:defRPr sz="3300" b="1">
                <a:solidFill>
                  <a:schemeClr val="tx1"/>
                </a:solidFill>
                <a:latin typeface="+mj-lt"/>
                <a:ea typeface="+mj-lt"/>
                <a:cs typeface="+mj-lt"/>
              </a:defRPr>
            </a:lvl9pPr>
          </a:lstStyle>
          <a:p xmlns:a="http://schemas.openxmlformats.org/drawingml/2006/main"/>
        </p:txBody>
      </p:sp>
      <p:sp>
        <p:nvSpPr>
          <p:cNvPr id="2" name="Left column">
            <a:extLst xmlns:a="http://schemas.openxmlformats.org/drawingml/2006/main">
              <a:ext uri="{FF2B5EF4-FFF2-40B4-BE49-F238E27FC236}">
                <a16:creationId xmlns:a16="http://schemas.microsoft.com/office/drawing/2014/main" id="{92836D95-309A-4235-B179-BF86EF7B1F49}"/>
              </a:ext>
            </a:extLst>
          </p:cNvPr>
          <p:cNvSpPr>
            <a:spLocks xmlns:a="http://schemas.openxmlformats.org/drawingml/2006/main" noGrp="1"/>
          </p:cNvSpPr>
          <p:nvPr>
            <p:ph type="body" idx="1"/>
          </p:nvPr>
        </p:nvSpPr>
        <p:spPr>
          <a:xfrm xmlns:a="http://schemas.openxmlformats.org/drawingml/2006/main">
            <a:off x="685800" y="1905000"/>
            <a:ext cx="5029200" cy="4267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2250" b="0">
                <a:solidFill>
                  <a:schemeClr val="tx1"/>
                </a:solidFill>
                <a:latin typeface="+mn-lt"/>
                <a:ea typeface="+mn-lt"/>
                <a:cs typeface="+mn-lt"/>
              </a:defRPr>
            </a:defPPr>
            <a:lvl1pPr marL="228600" indent="-228600" algn="l">
              <a:lnSpc>
                <a:spcPct val="110000"/>
              </a:lnSpc>
              <a:spcBef>
                <a:spcPts val="0"/>
              </a:spcBef>
              <a:spcAft>
                <a:spcPts val="1200"/>
              </a:spcAft>
              <a:buChar char="•"/>
              <a:defRPr sz="2250" b="0">
                <a:solidFill>
                  <a:schemeClr val="tx1"/>
                </a:solidFill>
                <a:latin typeface="+mn-lt"/>
                <a:ea typeface="+mn-lt"/>
                <a:cs typeface="+mn-lt"/>
              </a:defRPr>
            </a:lvl1pPr>
            <a:lvl2pPr marL="533400" indent="-228600" algn="l">
              <a:lnSpc>
                <a:spcPct val="110000"/>
              </a:lnSpc>
              <a:spcBef>
                <a:spcPts val="0"/>
              </a:spcBef>
              <a:spcAft>
                <a:spcPts val="1200"/>
              </a:spcAft>
              <a:buChar char="•"/>
              <a:defRPr sz="2250" b="0">
                <a:solidFill>
                  <a:schemeClr val="tx1"/>
                </a:solidFill>
                <a:latin typeface="+mn-lt"/>
                <a:ea typeface="+mn-lt"/>
                <a:cs typeface="+mn-lt"/>
              </a:defRPr>
            </a:lvl2pPr>
            <a:lvl3pPr marL="838200" indent="-228600" algn="l">
              <a:lnSpc>
                <a:spcPct val="110000"/>
              </a:lnSpc>
              <a:spcBef>
                <a:spcPts val="0"/>
              </a:spcBef>
              <a:spcAft>
                <a:spcPts val="1200"/>
              </a:spcAft>
              <a:buChar char="•"/>
              <a:defRPr sz="2250" b="0">
                <a:solidFill>
                  <a:schemeClr val="tx1"/>
                </a:solidFill>
                <a:latin typeface="+mn-lt"/>
                <a:ea typeface="+mn-lt"/>
                <a:cs typeface="+mn-lt"/>
              </a:defRPr>
            </a:lvl3pPr>
            <a:lvl4pPr marL="1143000" indent="-228600" algn="l">
              <a:lnSpc>
                <a:spcPct val="110000"/>
              </a:lnSpc>
              <a:spcBef>
                <a:spcPts val="0"/>
              </a:spcBef>
              <a:spcAft>
                <a:spcPts val="1200"/>
              </a:spcAft>
              <a:buChar char="•"/>
              <a:defRPr sz="2250" b="0">
                <a:solidFill>
                  <a:schemeClr val="tx1"/>
                </a:solidFill>
                <a:latin typeface="+mn-lt"/>
                <a:ea typeface="+mn-lt"/>
                <a:cs typeface="+mn-lt"/>
              </a:defRPr>
            </a:lvl4pPr>
            <a:lvl5pPr marL="1447800" indent="-228600" algn="l">
              <a:lnSpc>
                <a:spcPct val="110000"/>
              </a:lnSpc>
              <a:spcBef>
                <a:spcPts val="0"/>
              </a:spcBef>
              <a:spcAft>
                <a:spcPts val="1200"/>
              </a:spcAft>
              <a:buChar char="•"/>
              <a:defRPr sz="2250" b="0">
                <a:solidFill>
                  <a:schemeClr val="tx1"/>
                </a:solidFill>
                <a:latin typeface="+mn-lt"/>
                <a:ea typeface="+mn-lt"/>
                <a:cs typeface="+mn-lt"/>
              </a:defRPr>
            </a:lvl5pPr>
            <a:lvl6pPr marL="1752600" indent="-228600" algn="l">
              <a:lnSpc>
                <a:spcPct val="110000"/>
              </a:lnSpc>
              <a:spcBef>
                <a:spcPts val="0"/>
              </a:spcBef>
              <a:spcAft>
                <a:spcPts val="1200"/>
              </a:spcAft>
              <a:buChar char="•"/>
              <a:defRPr sz="2250" b="0">
                <a:solidFill>
                  <a:schemeClr val="tx1"/>
                </a:solidFill>
                <a:latin typeface="+mn-lt"/>
                <a:ea typeface="+mn-lt"/>
                <a:cs typeface="+mn-lt"/>
              </a:defRPr>
            </a:lvl6pPr>
            <a:lvl7pPr marL="2057400" indent="-228600" algn="l">
              <a:lnSpc>
                <a:spcPct val="110000"/>
              </a:lnSpc>
              <a:spcBef>
                <a:spcPts val="0"/>
              </a:spcBef>
              <a:spcAft>
                <a:spcPts val="1200"/>
              </a:spcAft>
              <a:buChar char="•"/>
              <a:defRPr sz="2250" b="0">
                <a:solidFill>
                  <a:schemeClr val="tx1"/>
                </a:solidFill>
                <a:latin typeface="+mn-lt"/>
                <a:ea typeface="+mn-lt"/>
                <a:cs typeface="+mn-lt"/>
              </a:defRPr>
            </a:lvl7pPr>
            <a:lvl8pPr marL="2362200" indent="-228600" algn="l">
              <a:lnSpc>
                <a:spcPct val="110000"/>
              </a:lnSpc>
              <a:spcBef>
                <a:spcPts val="0"/>
              </a:spcBef>
              <a:spcAft>
                <a:spcPts val="1200"/>
              </a:spcAft>
              <a:buChar char="•"/>
              <a:defRPr sz="2250" b="0">
                <a:solidFill>
                  <a:schemeClr val="tx1"/>
                </a:solidFill>
                <a:latin typeface="+mn-lt"/>
                <a:ea typeface="+mn-lt"/>
                <a:cs typeface="+mn-lt"/>
              </a:defRPr>
            </a:lvl8pPr>
            <a:lvl9pPr marL="2667000" indent="-228600" algn="l">
              <a:lnSpc>
                <a:spcPct val="110000"/>
              </a:lnSpc>
              <a:spcBef>
                <a:spcPts val="0"/>
              </a:spcBef>
              <a:spcAft>
                <a:spcPts val="1200"/>
              </a:spcAft>
              <a:buChar char="•"/>
              <a:defRPr sz="2250" b="0">
                <a:solidFill>
                  <a:schemeClr val="tx1"/>
                </a:solidFill>
                <a:latin typeface="+mn-lt"/>
                <a:ea typeface="+mn-lt"/>
                <a:cs typeface="+mn-lt"/>
              </a:defRPr>
            </a:lvl9pPr>
          </a:lstStyle>
          <a:p xmlns:a="http://schemas.openxmlformats.org/drawingml/2006/main"/>
        </p:txBody>
      </p:sp>
    </p:spTree>
  </p:cSld>
</p:sldLayout>
</file>

<file path=ppt/slideLayouts/slideLayout6.xml><?xml version="1.0" encoding="utf-8"?>
<p:sldLayout xmlns:p="http://schemas.openxmlformats.org/presentationml/2006/main" type="blank">
  <p:cSld name="Blank">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40c98a066c5440c3" /><Relationship Type="http://schemas.openxmlformats.org/officeDocument/2006/relationships/slideLayout" Target="/ppt/slideLayouts/slideLayout1.xml" Id="Rfe49050402e444a3" /><Relationship Type="http://schemas.openxmlformats.org/officeDocument/2006/relationships/slideLayout" Target="/ppt/slideLayouts/slideLayout2.xml" Id="Rdf20acb11102498c" /><Relationship Type="http://schemas.openxmlformats.org/officeDocument/2006/relationships/slideLayout" Target="/ppt/slideLayouts/slideLayout3.xml" Id="R288eda01d0404638" /><Relationship Type="http://schemas.openxmlformats.org/officeDocument/2006/relationships/slideLayout" Target="/ppt/slideLayouts/slideLayout4.xml" Id="R4d847fcb10244332" /><Relationship Type="http://schemas.openxmlformats.org/officeDocument/2006/relationships/slideLayout" Target="/ppt/slideLayouts/slideLayout5.xml" Id="R380adf8c2646454a" /><Relationship Type="http://schemas.openxmlformats.org/officeDocument/2006/relationships/slideLayout" Target="/ppt/slideLayouts/slideLayout6.xml" Id="Reedc3d5cd55644eb" /></Relationships>
</file>

<file path=ppt/slideMasters/slideMaster1.xml><?xml version="1.0" encoding="utf-8"?>
<p:sldMaster xmlns:p="http://schemas.openxmlformats.org/presentationml/2006/main">
  <p:cSld name="Master">
    <p:bg>
      <p:bgRef idx="1001">
        <a:schemeClr xmlns:a="http://schemas.openxmlformats.org/drawingml/2006/main" val="bg1"/>
      </p:bgRef>
    </p:bg>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fe49050402e444a3"/>
    <p:sldLayoutId xmlns:r="http://schemas.openxmlformats.org/officeDocument/2006/relationships" id="2147483650" r:id="Rdf20acb11102498c"/>
    <p:sldLayoutId xmlns:r="http://schemas.openxmlformats.org/officeDocument/2006/relationships" id="2147483651" r:id="R288eda01d0404638"/>
    <p:sldLayoutId xmlns:r="http://schemas.openxmlformats.org/officeDocument/2006/relationships" id="2147483652" r:id="R4d847fcb10244332"/>
    <p:sldLayoutId xmlns:r="http://schemas.openxmlformats.org/officeDocument/2006/relationships" id="2147483653" r:id="R380adf8c2646454a"/>
    <p:sldLayoutId xmlns:r="http://schemas.openxmlformats.org/officeDocument/2006/relationships" id="2147483654" r:id="Reedc3d5cd55644eb"/>
  </p:sldLayoutIdLst>
  <p:txStyles>
    <p:titleStyle>
      <a:lvl1pPr xmlns:a="http://schemas.openxmlformats.org/drawingml/2006/main" algn="l">
        <a:lnSpc>
          <a:spcPct val="90000"/>
        </a:lnSpc>
        <a:spcBef>
          <a:spcPts val="0"/>
        </a:spcBef>
        <a:buNone/>
        <a:defRPr sz="4400">
          <a:solidFill>
            <a:schemeClr val="tx1"/>
          </a:solidFill>
          <a:latin typeface="+mj-lt"/>
          <a:ea typeface="+mj-lt"/>
          <a:cs typeface="+mj-lt"/>
        </a:defRPr>
      </a:lvl1pPr>
    </p:titleStyle>
    <p:bodyStyle>
      <a:lvl1pPr xmlns:a="http://schemas.openxmlformats.org/drawingml/2006/main" marL="228600" indent="-228600" algn="l">
        <a:lnSpc>
          <a:spcPct val="90000"/>
        </a:lnSpc>
        <a:spcBef>
          <a:spcPts val="1000"/>
        </a:spcBef>
        <a:buChar char="•"/>
        <a:defRPr sz="2800">
          <a:solidFill>
            <a:schemeClr val="tx1"/>
          </a:solidFill>
          <a:latin typeface="+mn-lt"/>
          <a:ea typeface="+mn-lt"/>
          <a:cs typeface="+mn-lt"/>
        </a:defRPr>
      </a:lvl1pPr>
      <a:lvl2pPr xmlns:a="http://schemas.openxmlformats.org/drawingml/2006/main" marL="685800" indent="-228600" algn="l">
        <a:lnSpc>
          <a:spcPct val="90000"/>
        </a:lnSpc>
        <a:spcBef>
          <a:spcPts val="500"/>
        </a:spcBef>
        <a:buChar char="•"/>
        <a:defRPr sz="2400">
          <a:solidFill>
            <a:schemeClr val="tx1"/>
          </a:solidFill>
          <a:latin typeface="+mn-lt"/>
          <a:ea typeface="+mn-lt"/>
          <a:cs typeface="+mn-lt"/>
        </a:defRPr>
      </a:lvl2pPr>
      <a:lvl3pPr xmlns:a="http://schemas.openxmlformats.org/drawingml/2006/main" marL="1143000" indent="-228600" algn="l">
        <a:lnSpc>
          <a:spcPct val="90000"/>
        </a:lnSpc>
        <a:spcBef>
          <a:spcPts val="500"/>
        </a:spcBef>
        <a:buChar char="•"/>
        <a:defRPr sz="2000">
          <a:solidFill>
            <a:schemeClr val="tx1"/>
          </a:solidFill>
          <a:latin typeface="+mn-lt"/>
          <a:ea typeface="+mn-lt"/>
          <a:cs typeface="+mn-lt"/>
        </a:defRPr>
      </a:lvl3pPr>
      <a:lvl4pPr xmlns:a="http://schemas.openxmlformats.org/drawingml/2006/main" marL="1600200" indent="-228600" algn="l">
        <a:lnSpc>
          <a:spcPct val="90000"/>
        </a:lnSpc>
        <a:spcBef>
          <a:spcPts val="500"/>
        </a:spcBef>
        <a:buChar char="•"/>
        <a:defRPr sz="1800">
          <a:solidFill>
            <a:schemeClr val="tx1"/>
          </a:solidFill>
          <a:latin typeface="+mn-lt"/>
          <a:ea typeface="+mn-lt"/>
          <a:cs typeface="+mn-lt"/>
        </a:defRPr>
      </a:lvl4pPr>
      <a:lvl5pPr xmlns:a="http://schemas.openxmlformats.org/drawingml/2006/main" marL="2057400" indent="-228600" algn="l">
        <a:lnSpc>
          <a:spcPct val="90000"/>
        </a:lnSpc>
        <a:spcBef>
          <a:spcPts val="500"/>
        </a:spcBef>
        <a:buChar char="•"/>
        <a:defRPr sz="1800">
          <a:solidFill>
            <a:schemeClr val="tx1"/>
          </a:solidFill>
          <a:latin typeface="+mn-lt"/>
          <a:ea typeface="+mn-lt"/>
          <a:cs typeface="+mn-lt"/>
        </a:defRPr>
      </a:lvl5pPr>
      <a:lvl6pPr xmlns:a="http://schemas.openxmlformats.org/drawingml/2006/main" marL="2514600" indent="-228600" algn="l">
        <a:lnSpc>
          <a:spcPct val="90000"/>
        </a:lnSpc>
        <a:spcBef>
          <a:spcPts val="500"/>
        </a:spcBef>
        <a:buChar char="•"/>
        <a:defRPr sz="1800">
          <a:solidFill>
            <a:schemeClr val="tx1"/>
          </a:solidFill>
          <a:latin typeface="+mn-lt"/>
          <a:ea typeface="+mn-lt"/>
          <a:cs typeface="+mn-lt"/>
        </a:defRPr>
      </a:lvl6pPr>
      <a:lvl7pPr xmlns:a="http://schemas.openxmlformats.org/drawingml/2006/main" marL="2971800" indent="-228600" algn="l">
        <a:lnSpc>
          <a:spcPct val="90000"/>
        </a:lnSpc>
        <a:spcBef>
          <a:spcPts val="500"/>
        </a:spcBef>
        <a:buChar char="•"/>
        <a:defRPr sz="1800">
          <a:solidFill>
            <a:schemeClr val="tx1"/>
          </a:solidFill>
          <a:latin typeface="+mn-lt"/>
          <a:ea typeface="+mn-lt"/>
          <a:cs typeface="+mn-lt"/>
        </a:defRPr>
      </a:lvl7pPr>
      <a:lvl8pPr xmlns:a="http://schemas.openxmlformats.org/drawingml/2006/main" marL="3429000" indent="-228600" algn="l">
        <a:lnSpc>
          <a:spcPct val="90000"/>
        </a:lnSpc>
        <a:spcBef>
          <a:spcPts val="500"/>
        </a:spcBef>
        <a:buChar char="•"/>
        <a:defRPr sz="1800">
          <a:solidFill>
            <a:schemeClr val="tx1"/>
          </a:solidFill>
          <a:latin typeface="+mn-lt"/>
          <a:ea typeface="+mn-lt"/>
          <a:cs typeface="+mn-lt"/>
        </a:defRPr>
      </a:lvl8pPr>
      <a:lvl9pPr xmlns:a="http://schemas.openxmlformats.org/drawingml/2006/main" marL="3886200" indent="-228600" algn="l">
        <a:lnSpc>
          <a:spcPct val="90000"/>
        </a:lnSpc>
        <a:spcBef>
          <a:spcPts val="500"/>
        </a:spcBef>
        <a:buChar char="•"/>
        <a:defRPr sz="1800">
          <a:solidFill>
            <a:schemeClr val="tx1"/>
          </a:solidFill>
          <a:latin typeface="+mn-lt"/>
          <a:ea typeface="+mn-lt"/>
          <a:cs typeface="+mn-lt"/>
        </a:defRPr>
      </a:lvl9pPr>
    </p:bodyStyle>
    <p:otherStyle>
      <a:lvl1pPr xmlns:a="http://schemas.openxmlformats.org/drawingml/2006/main" marL="0" algn="l">
        <a:buNone/>
        <a:defRPr sz="1800">
          <a:solidFill>
            <a:schemeClr val="tx1"/>
          </a:solidFill>
          <a:latin typeface="+mn-lt"/>
          <a:ea typeface="+mn-lt"/>
          <a:cs typeface="+mn-lt"/>
        </a:defRPr>
      </a:lvl1pPr>
      <a:lvl2pPr xmlns:a="http://schemas.openxmlformats.org/drawingml/2006/main" marL="457200" algn="l">
        <a:buNone/>
        <a:defRPr sz="1800">
          <a:solidFill>
            <a:schemeClr val="tx1"/>
          </a:solidFill>
          <a:latin typeface="+mn-lt"/>
          <a:ea typeface="+mn-lt"/>
          <a:cs typeface="+mn-lt"/>
        </a:defRPr>
      </a:lvl2pPr>
      <a:lvl3pPr xmlns:a="http://schemas.openxmlformats.org/drawingml/2006/main" marL="914400" algn="l">
        <a:buNone/>
        <a:defRPr sz="1800">
          <a:solidFill>
            <a:schemeClr val="tx1"/>
          </a:solidFill>
          <a:latin typeface="+mn-lt"/>
          <a:ea typeface="+mn-lt"/>
          <a:cs typeface="+mn-lt"/>
        </a:defRPr>
      </a:lvl3pPr>
      <a:lvl4pPr xmlns:a="http://schemas.openxmlformats.org/drawingml/2006/main" marL="1371600" algn="l">
        <a:buNone/>
        <a:defRPr sz="1800">
          <a:solidFill>
            <a:schemeClr val="tx1"/>
          </a:solidFill>
          <a:latin typeface="+mn-lt"/>
          <a:ea typeface="+mn-lt"/>
          <a:cs typeface="+mn-lt"/>
        </a:defRPr>
      </a:lvl4pPr>
      <a:lvl5pPr xmlns:a="http://schemas.openxmlformats.org/drawingml/2006/main" marL="1828800" algn="l">
        <a:buNone/>
        <a:defRPr sz="1800">
          <a:solidFill>
            <a:schemeClr val="tx1"/>
          </a:solidFill>
          <a:latin typeface="+mn-lt"/>
          <a:ea typeface="+mn-lt"/>
          <a:cs typeface="+mn-lt"/>
        </a:defRPr>
      </a:lvl5pPr>
      <a:lvl6pPr xmlns:a="http://schemas.openxmlformats.org/drawingml/2006/main" marL="2286000" algn="l">
        <a:buNone/>
        <a:defRPr sz="1800">
          <a:solidFill>
            <a:schemeClr val="tx1"/>
          </a:solidFill>
          <a:latin typeface="+mn-lt"/>
          <a:ea typeface="+mn-lt"/>
          <a:cs typeface="+mn-lt"/>
        </a:defRPr>
      </a:lvl6pPr>
      <a:lvl7pPr xmlns:a="http://schemas.openxmlformats.org/drawingml/2006/main" marL="2743200" algn="l">
        <a:buNone/>
        <a:defRPr sz="1800">
          <a:solidFill>
            <a:schemeClr val="tx1"/>
          </a:solidFill>
          <a:latin typeface="+mn-lt"/>
          <a:ea typeface="+mn-lt"/>
          <a:cs typeface="+mn-lt"/>
        </a:defRPr>
      </a:lvl7pPr>
      <a:lvl8pPr xmlns:a="http://schemas.openxmlformats.org/drawingml/2006/main" marL="3200400" algn="l">
        <a:buNone/>
        <a:defRPr sz="1800">
          <a:solidFill>
            <a:schemeClr val="tx1"/>
          </a:solidFill>
          <a:latin typeface="+mn-lt"/>
          <a:ea typeface="+mn-lt"/>
          <a:cs typeface="+mn-lt"/>
        </a:defRPr>
      </a:lvl8pPr>
      <a:lvl9pPr xmlns:a="http://schemas.openxmlformats.org/drawingml/2006/main" marL="3657600" algn="l">
        <a:buNone/>
        <a:defRPr sz="1800">
          <a:solidFill>
            <a:schemeClr val="tx1"/>
          </a:solidFill>
          <a:latin typeface="+mn-lt"/>
          <a:ea typeface="+mn-lt"/>
          <a:cs typeface="+mn-lt"/>
        </a:defRPr>
      </a:lvl9pPr>
    </p:otherStyle>
  </p:txStyles>
</p:sldMaster>
</file>

<file path=ppt/slideMasters/theme/theme2.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
      <a:majorFont>
        <a:latin typeface="Aptos"/>
        <a:ea typeface=""/>
        <a:cs typeface=""/>
      </a:majorFont>
      <a:minorFont>
        <a:latin typeface="Aptos"/>
        <a:ea typeface=""/>
        <a:cs typeface=""/>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6.xml" Id="R7019ff3fbf2c4de9" /><Relationship Type="http://schemas.openxmlformats.org/officeDocument/2006/relationships/notesSlide" Target="/ppt/notesSlides/notesSlide1.xml" Id="R1aa42982a44b43bd" /></Relationships>
</file>

<file path=ppt/slides/slide1.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16" name="User Persona Template">
            <a:extLst xmlns:a="http://schemas.openxmlformats.org/drawingml/2006/main">
              <a:ext uri="{FF2B5EF4-FFF2-40B4-BE49-F238E27FC236}">
                <a16:creationId xmlns:a16="http://schemas.microsoft.com/office/drawing/2014/main" id="{2C7453C3-E5F1-44F7-A842-EF74DD64821A}"/>
              </a:ext>
            </a:extLst>
          </p:cNvPr>
          <p:cNvSpPr>
            <a:spLocks xmlns:a="http://schemas.openxmlformats.org/drawingml/2006/main" noGrp="1"/>
          </p:cNvSpPr>
          <p:nvPr/>
        </p:nvSpPr>
        <p:spPr>
          <a:xfrm xmlns:a="http://schemas.openxmlformats.org/drawingml/2006/main">
            <a:off x="571500" y="400050"/>
            <a:ext cx="11049000" cy="704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3600" b="1">
                <a:solidFill>
                  <a:srgbClr val="172B42"/>
                </a:solidFill>
                <a:latin typeface="Arial"/>
                <a:ea typeface="Arial"/>
                <a:cs typeface="Arial"/>
              </a:defRPr>
            </a:defPPr>
            <a:lvl1pPr algn="l">
              <a:defRPr sz="3600" b="1">
                <a:solidFill>
                  <a:srgbClr val="172B42"/>
                </a:solidFill>
                <a:latin typeface="Arial"/>
                <a:ea typeface="Arial"/>
                <a:cs typeface="Arial"/>
              </a:defRPr>
            </a:lvl1pPr>
            <a:lvl2pPr algn="l">
              <a:defRPr sz="3600" b="1">
                <a:solidFill>
                  <a:srgbClr val="172B42"/>
                </a:solidFill>
                <a:latin typeface="Arial"/>
                <a:ea typeface="Arial"/>
                <a:cs typeface="Arial"/>
              </a:defRPr>
            </a:lvl2pPr>
            <a:lvl3pPr algn="l">
              <a:defRPr sz="3600" b="1">
                <a:solidFill>
                  <a:srgbClr val="172B42"/>
                </a:solidFill>
                <a:latin typeface="Arial"/>
                <a:ea typeface="Arial"/>
                <a:cs typeface="Arial"/>
              </a:defRPr>
            </a:lvl3pPr>
            <a:lvl4pPr algn="l">
              <a:defRPr sz="3600" b="1">
                <a:solidFill>
                  <a:srgbClr val="172B42"/>
                </a:solidFill>
                <a:latin typeface="Arial"/>
                <a:ea typeface="Arial"/>
                <a:cs typeface="Arial"/>
              </a:defRPr>
            </a:lvl4pPr>
            <a:lvl5pPr algn="l">
              <a:defRPr sz="3600" b="1">
                <a:solidFill>
                  <a:srgbClr val="172B42"/>
                </a:solidFill>
                <a:latin typeface="Arial"/>
                <a:ea typeface="Arial"/>
                <a:cs typeface="Arial"/>
              </a:defRPr>
            </a:lvl5pPr>
            <a:lvl6pPr algn="l">
              <a:defRPr sz="3600" b="1">
                <a:solidFill>
                  <a:srgbClr val="172B42"/>
                </a:solidFill>
                <a:latin typeface="Arial"/>
                <a:ea typeface="Arial"/>
                <a:cs typeface="Arial"/>
              </a:defRPr>
            </a:lvl6pPr>
            <a:lvl7pPr algn="l">
              <a:defRPr sz="3600" b="1">
                <a:solidFill>
                  <a:srgbClr val="172B42"/>
                </a:solidFill>
                <a:latin typeface="Arial"/>
                <a:ea typeface="Arial"/>
                <a:cs typeface="Arial"/>
              </a:defRPr>
            </a:lvl7pPr>
            <a:lvl8pPr algn="l">
              <a:defRPr sz="3600" b="1">
                <a:solidFill>
                  <a:srgbClr val="172B42"/>
                </a:solidFill>
                <a:latin typeface="Arial"/>
                <a:ea typeface="Arial"/>
                <a:cs typeface="Arial"/>
              </a:defRPr>
            </a:lvl8pPr>
            <a:lvl9pPr algn="l">
              <a:defRPr sz="3600" b="1">
                <a:solidFill>
                  <a:srgbClr val="172B42"/>
                </a:solidFill>
                <a:latin typeface="Arial"/>
                <a:ea typeface="Arial"/>
                <a:cs typeface="Arial"/>
              </a:defRPr>
            </a:lvl9pPr>
          </a:lstStyle>
          <a:p xmlns:a="http://schemas.openxmlformats.org/drawingml/2006/main">
            <a:pPr algn="l">
              <a:defRPr sz="3600" b="1">
                <a:solidFill>
                  <a:srgbClr val="172B42"/>
                </a:solidFill>
                <a:latin typeface="Arial"/>
                <a:ea typeface="Arial"/>
                <a:cs typeface="Arial"/>
              </a:defRPr>
            </a:pPr>
            <a:r>
              <a:rPr sz="3600" b="1">
                <a:solidFill>
                  <a:srgbClr val="172B42"/>
                </a:solidFill>
                <a:latin typeface="Arial"/>
                <a:ea typeface="Arial"/>
                <a:cs typeface="Arial"/>
              </a:rPr>
              <a:t>User Persona Template</a:t>
            </a:r>
          </a:p>
        </p:txBody>
      </p:sp>
      <p:sp>
        <p:nvSpPr>
          <p:cNvPr id="2" name="Summarize a research-based audience segment w">
            <a:extLst xmlns:a="http://schemas.openxmlformats.org/drawingml/2006/main">
              <a:ext uri="{FF2B5EF4-FFF2-40B4-BE49-F238E27FC236}">
                <a16:creationId xmlns:a16="http://schemas.microsoft.com/office/drawing/2014/main" id="{41C90383-3F83-4084-9086-AD12252B5684}"/>
              </a:ext>
            </a:extLst>
          </p:cNvPr>
          <p:cNvSpPr>
            <a:spLocks xmlns:a="http://schemas.openxmlformats.org/drawingml/2006/main" noGrp="1"/>
          </p:cNvSpPr>
          <p:nvPr/>
        </p:nvSpPr>
        <p:spPr>
          <a:xfrm xmlns:a="http://schemas.openxmlformats.org/drawingml/2006/main">
            <a:off x="571500" y="1143000"/>
            <a:ext cx="11049000" cy="723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1650" b="0">
                <a:solidFill>
                  <a:srgbClr val="526275"/>
                </a:solidFill>
                <a:latin typeface="Arial"/>
                <a:ea typeface="Arial"/>
                <a:cs typeface="Arial"/>
              </a:defRPr>
            </a:defPPr>
            <a:lvl1pPr algn="l">
              <a:defRPr sz="1650" b="0">
                <a:solidFill>
                  <a:srgbClr val="526275"/>
                </a:solidFill>
                <a:latin typeface="Arial"/>
                <a:ea typeface="Arial"/>
                <a:cs typeface="Arial"/>
              </a:defRPr>
            </a:lvl1pPr>
            <a:lvl2pPr algn="l">
              <a:defRPr sz="1650" b="0">
                <a:solidFill>
                  <a:srgbClr val="526275"/>
                </a:solidFill>
                <a:latin typeface="Arial"/>
                <a:ea typeface="Arial"/>
                <a:cs typeface="Arial"/>
              </a:defRPr>
            </a:lvl2pPr>
            <a:lvl3pPr algn="l">
              <a:defRPr sz="1650" b="0">
                <a:solidFill>
                  <a:srgbClr val="526275"/>
                </a:solidFill>
                <a:latin typeface="Arial"/>
                <a:ea typeface="Arial"/>
                <a:cs typeface="Arial"/>
              </a:defRPr>
            </a:lvl3pPr>
            <a:lvl4pPr algn="l">
              <a:defRPr sz="1650" b="0">
                <a:solidFill>
                  <a:srgbClr val="526275"/>
                </a:solidFill>
                <a:latin typeface="Arial"/>
                <a:ea typeface="Arial"/>
                <a:cs typeface="Arial"/>
              </a:defRPr>
            </a:lvl4pPr>
            <a:lvl5pPr algn="l">
              <a:defRPr sz="1650" b="0">
                <a:solidFill>
                  <a:srgbClr val="526275"/>
                </a:solidFill>
                <a:latin typeface="Arial"/>
                <a:ea typeface="Arial"/>
                <a:cs typeface="Arial"/>
              </a:defRPr>
            </a:lvl5pPr>
            <a:lvl6pPr algn="l">
              <a:defRPr sz="1650" b="0">
                <a:solidFill>
                  <a:srgbClr val="526275"/>
                </a:solidFill>
                <a:latin typeface="Arial"/>
                <a:ea typeface="Arial"/>
                <a:cs typeface="Arial"/>
              </a:defRPr>
            </a:lvl6pPr>
            <a:lvl7pPr algn="l">
              <a:defRPr sz="1650" b="0">
                <a:solidFill>
                  <a:srgbClr val="526275"/>
                </a:solidFill>
                <a:latin typeface="Arial"/>
                <a:ea typeface="Arial"/>
                <a:cs typeface="Arial"/>
              </a:defRPr>
            </a:lvl7pPr>
            <a:lvl8pPr algn="l">
              <a:defRPr sz="1650" b="0">
                <a:solidFill>
                  <a:srgbClr val="526275"/>
                </a:solidFill>
                <a:latin typeface="Arial"/>
                <a:ea typeface="Arial"/>
                <a:cs typeface="Arial"/>
              </a:defRPr>
            </a:lvl8pPr>
            <a:lvl9pPr algn="l">
              <a:defRPr sz="1650" b="0">
                <a:solidFill>
                  <a:srgbClr val="526275"/>
                </a:solidFill>
                <a:latin typeface="Arial"/>
                <a:ea typeface="Arial"/>
                <a:cs typeface="Arial"/>
              </a:defRPr>
            </a:lvl9pPr>
          </a:lstStyle>
          <a:p xmlns:a="http://schemas.openxmlformats.org/drawingml/2006/main">
            <a:pPr algn="l">
              <a:defRPr sz="1650" b="0">
                <a:solidFill>
                  <a:srgbClr val="526275"/>
                </a:solidFill>
                <a:latin typeface="Arial"/>
                <a:ea typeface="Arial"/>
                <a:cs typeface="Arial"/>
              </a:defRPr>
            </a:pPr>
            <a:r>
              <a:rPr sz="1650" b="0">
                <a:solidFill>
                  <a:srgbClr val="526275"/>
                </a:solidFill>
                <a:latin typeface="Arial"/>
                <a:ea typeface="Arial"/>
                <a:cs typeface="Arial"/>
              </a:rPr>
              <a:t>Summarize a research-based audience segment with its goals, behaviors and constraints. Keep the persona tied to evidence instead of invented demographics.</a:t>
            </a:r>
          </a:p>
        </p:txBody>
      </p:sp>
      <p:sp>
        <p:nvSpPr>
          <p:cNvPr id="3" name="English editable starter. Replace prompts wit">
            <a:extLst xmlns:a="http://schemas.openxmlformats.org/drawingml/2006/main">
              <a:ext uri="{FF2B5EF4-FFF2-40B4-BE49-F238E27FC236}">
                <a16:creationId xmlns:a16="http://schemas.microsoft.com/office/drawing/2014/main" id="{BC9D18A1-BF53-42E8-8968-AE5EE989C151}"/>
              </a:ext>
            </a:extLst>
          </p:cNvPr>
          <p:cNvSpPr>
            <a:spLocks xmlns:a="http://schemas.openxmlformats.org/drawingml/2006/main" noGrp="1"/>
          </p:cNvSpPr>
          <p:nvPr/>
        </p:nvSpPr>
        <p:spPr>
          <a:xfrm xmlns:a="http://schemas.openxmlformats.org/drawingml/2006/main">
            <a:off x="571500" y="6486525"/>
            <a:ext cx="1104900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1200" b="0">
                <a:solidFill>
                  <a:srgbClr val="526275"/>
                </a:solidFill>
                <a:latin typeface="Arial"/>
                <a:ea typeface="Arial"/>
                <a:cs typeface="Arial"/>
              </a:defRPr>
            </a:defPPr>
            <a:lvl1pPr algn="l">
              <a:defRPr sz="1200" b="0">
                <a:solidFill>
                  <a:srgbClr val="526275"/>
                </a:solidFill>
                <a:latin typeface="Arial"/>
                <a:ea typeface="Arial"/>
                <a:cs typeface="Arial"/>
              </a:defRPr>
            </a:lvl1pPr>
            <a:lvl2pPr algn="l">
              <a:defRPr sz="1200" b="0">
                <a:solidFill>
                  <a:srgbClr val="526275"/>
                </a:solidFill>
                <a:latin typeface="Arial"/>
                <a:ea typeface="Arial"/>
                <a:cs typeface="Arial"/>
              </a:defRPr>
            </a:lvl2pPr>
            <a:lvl3pPr algn="l">
              <a:defRPr sz="1200" b="0">
                <a:solidFill>
                  <a:srgbClr val="526275"/>
                </a:solidFill>
                <a:latin typeface="Arial"/>
                <a:ea typeface="Arial"/>
                <a:cs typeface="Arial"/>
              </a:defRPr>
            </a:lvl3pPr>
            <a:lvl4pPr algn="l">
              <a:defRPr sz="1200" b="0">
                <a:solidFill>
                  <a:srgbClr val="526275"/>
                </a:solidFill>
                <a:latin typeface="Arial"/>
                <a:ea typeface="Arial"/>
                <a:cs typeface="Arial"/>
              </a:defRPr>
            </a:lvl4pPr>
            <a:lvl5pPr algn="l">
              <a:defRPr sz="1200" b="0">
                <a:solidFill>
                  <a:srgbClr val="526275"/>
                </a:solidFill>
                <a:latin typeface="Arial"/>
                <a:ea typeface="Arial"/>
                <a:cs typeface="Arial"/>
              </a:defRPr>
            </a:lvl5pPr>
            <a:lvl6pPr algn="l">
              <a:defRPr sz="1200" b="0">
                <a:solidFill>
                  <a:srgbClr val="526275"/>
                </a:solidFill>
                <a:latin typeface="Arial"/>
                <a:ea typeface="Arial"/>
                <a:cs typeface="Arial"/>
              </a:defRPr>
            </a:lvl6pPr>
            <a:lvl7pPr algn="l">
              <a:defRPr sz="1200" b="0">
                <a:solidFill>
                  <a:srgbClr val="526275"/>
                </a:solidFill>
                <a:latin typeface="Arial"/>
                <a:ea typeface="Arial"/>
                <a:cs typeface="Arial"/>
              </a:defRPr>
            </a:lvl7pPr>
            <a:lvl8pPr algn="l">
              <a:defRPr sz="1200" b="0">
                <a:solidFill>
                  <a:srgbClr val="526275"/>
                </a:solidFill>
                <a:latin typeface="Arial"/>
                <a:ea typeface="Arial"/>
                <a:cs typeface="Arial"/>
              </a:defRPr>
            </a:lvl8pPr>
            <a:lvl9pPr algn="l">
              <a:defRPr sz="1200" b="0">
                <a:solidFill>
                  <a:srgbClr val="526275"/>
                </a:solidFill>
                <a:latin typeface="Arial"/>
                <a:ea typeface="Arial"/>
                <a:cs typeface="Arial"/>
              </a:defRPr>
            </a:lvl9pPr>
          </a:lstStyle>
          <a:p xmlns:a="http://schemas.openxmlformats.org/drawingml/2006/main">
            <a:pPr algn="l">
              <a:defRPr sz="1200" b="0">
                <a:solidFill>
                  <a:srgbClr val="526275"/>
                </a:solidFill>
                <a:latin typeface="Arial"/>
                <a:ea typeface="Arial"/>
                <a:cs typeface="Arial"/>
              </a:defRPr>
            </a:pPr>
            <a:r>
              <a:rPr sz="1200" b="0">
                <a:solidFill>
                  <a:srgbClr val="526275"/>
                </a:solidFill>
                <a:latin typeface="Arial"/>
                <a:ea typeface="Arial"/>
                <a:cs typeface="Arial"/>
              </a:rPr>
              <a:t>English editable starter. Replace prompts with your own content.</a:t>
            </a:r>
          </a:p>
        </p:txBody>
      </p:sp>
      <p:sp>
        <p:nvSpPr>
          <p:cNvPr id="4" name="Goals">
            <a:extLst xmlns:a="http://schemas.openxmlformats.org/drawingml/2006/main">
              <a:ext uri="{FF2B5EF4-FFF2-40B4-BE49-F238E27FC236}">
                <a16:creationId xmlns:a16="http://schemas.microsoft.com/office/drawing/2014/main" id="{18045639-B9EB-46EE-A1EA-3E56BE9C7AAA}"/>
              </a:ext>
            </a:extLst>
          </p:cNvPr>
          <p:cNvSpPr>
            <a:spLocks xmlns:a="http://schemas.openxmlformats.org/drawingml/2006/main" noGrp="1"/>
          </p:cNvSpPr>
          <p:nvPr/>
        </p:nvSpPr>
        <p:spPr>
          <a:xfrm xmlns:a="http://schemas.openxmlformats.org/drawingml/2006/main">
            <a:off x="571500" y="2095500"/>
            <a:ext cx="5448300" cy="1924050"/>
          </a:xfrm>
          <a:prstGeom xmlns:a="http://schemas.openxmlformats.org/drawingml/2006/main" prst="rect">
            <a:avLst/>
          </a:prstGeom>
          <a:solidFill xmlns:a="http://schemas.openxmlformats.org/drawingml/2006/main">
            <a:srgbClr val="E9F2F5"/>
          </a:solidFill>
          <a:ln xmlns:a="http://schemas.openxmlformats.org/drawingml/2006/main" w="11430">
            <a:solidFill>
              <a:srgbClr val="BDCBD3"/>
            </a:solidFill>
            <a:prstDash val="solid"/>
          </a:ln>
        </p:spPr>
      </p:sp>
      <p:sp>
        <p:nvSpPr>
          <p:cNvPr id="5" name="Goals">
            <a:extLst xmlns:a="http://schemas.openxmlformats.org/drawingml/2006/main">
              <a:ext uri="{FF2B5EF4-FFF2-40B4-BE49-F238E27FC236}">
                <a16:creationId xmlns:a16="http://schemas.microsoft.com/office/drawing/2014/main" id="{5D147D34-EEE4-4628-96E7-44174218212A}"/>
              </a:ext>
            </a:extLst>
          </p:cNvPr>
          <p:cNvSpPr>
            <a:spLocks xmlns:a="http://schemas.openxmlformats.org/drawingml/2006/main" noGrp="1"/>
          </p:cNvSpPr>
          <p:nvPr/>
        </p:nvSpPr>
        <p:spPr>
          <a:xfrm xmlns:a="http://schemas.openxmlformats.org/drawingml/2006/main">
            <a:off x="742950" y="2247900"/>
            <a:ext cx="5105400" cy="615696"/>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1875" b="1">
                <a:solidFill>
                  <a:srgbClr val="172B42"/>
                </a:solidFill>
                <a:latin typeface="Arial"/>
                <a:ea typeface="Arial"/>
                <a:cs typeface="Arial"/>
              </a:defRPr>
            </a:defPPr>
            <a:lvl1pPr algn="l">
              <a:defRPr sz="1875" b="1">
                <a:solidFill>
                  <a:srgbClr val="172B42"/>
                </a:solidFill>
                <a:latin typeface="Arial"/>
                <a:ea typeface="Arial"/>
                <a:cs typeface="Arial"/>
              </a:defRPr>
            </a:lvl1pPr>
            <a:lvl2pPr algn="l">
              <a:defRPr sz="1875" b="1">
                <a:solidFill>
                  <a:srgbClr val="172B42"/>
                </a:solidFill>
                <a:latin typeface="Arial"/>
                <a:ea typeface="Arial"/>
                <a:cs typeface="Arial"/>
              </a:defRPr>
            </a:lvl2pPr>
            <a:lvl3pPr algn="l">
              <a:defRPr sz="1875" b="1">
                <a:solidFill>
                  <a:srgbClr val="172B42"/>
                </a:solidFill>
                <a:latin typeface="Arial"/>
                <a:ea typeface="Arial"/>
                <a:cs typeface="Arial"/>
              </a:defRPr>
            </a:lvl3pPr>
            <a:lvl4pPr algn="l">
              <a:defRPr sz="1875" b="1">
                <a:solidFill>
                  <a:srgbClr val="172B42"/>
                </a:solidFill>
                <a:latin typeface="Arial"/>
                <a:ea typeface="Arial"/>
                <a:cs typeface="Arial"/>
              </a:defRPr>
            </a:lvl4pPr>
            <a:lvl5pPr algn="l">
              <a:defRPr sz="1875" b="1">
                <a:solidFill>
                  <a:srgbClr val="172B42"/>
                </a:solidFill>
                <a:latin typeface="Arial"/>
                <a:ea typeface="Arial"/>
                <a:cs typeface="Arial"/>
              </a:defRPr>
            </a:lvl5pPr>
            <a:lvl6pPr algn="l">
              <a:defRPr sz="1875" b="1">
                <a:solidFill>
                  <a:srgbClr val="172B42"/>
                </a:solidFill>
                <a:latin typeface="Arial"/>
                <a:ea typeface="Arial"/>
                <a:cs typeface="Arial"/>
              </a:defRPr>
            </a:lvl6pPr>
            <a:lvl7pPr algn="l">
              <a:defRPr sz="1875" b="1">
                <a:solidFill>
                  <a:srgbClr val="172B42"/>
                </a:solidFill>
                <a:latin typeface="Arial"/>
                <a:ea typeface="Arial"/>
                <a:cs typeface="Arial"/>
              </a:defRPr>
            </a:lvl7pPr>
            <a:lvl8pPr algn="l">
              <a:defRPr sz="1875" b="1">
                <a:solidFill>
                  <a:srgbClr val="172B42"/>
                </a:solidFill>
                <a:latin typeface="Arial"/>
                <a:ea typeface="Arial"/>
                <a:cs typeface="Arial"/>
              </a:defRPr>
            </a:lvl8pPr>
            <a:lvl9pPr algn="l">
              <a:defRPr sz="1875" b="1">
                <a:solidFill>
                  <a:srgbClr val="172B42"/>
                </a:solidFill>
                <a:latin typeface="Arial"/>
                <a:ea typeface="Arial"/>
                <a:cs typeface="Arial"/>
              </a:defRPr>
            </a:lvl9pPr>
          </a:lstStyle>
          <a:p xmlns:a="http://schemas.openxmlformats.org/drawingml/2006/main">
            <a:pPr algn="l">
              <a:defRPr sz="1875" b="1">
                <a:solidFill>
                  <a:srgbClr val="172B42"/>
                </a:solidFill>
                <a:latin typeface="Arial"/>
                <a:ea typeface="Arial"/>
                <a:cs typeface="Arial"/>
              </a:defRPr>
            </a:pPr>
            <a:r>
              <a:rPr sz="1875" b="1">
                <a:solidFill>
                  <a:srgbClr val="172B42"/>
                </a:solidFill>
                <a:latin typeface="Arial"/>
                <a:ea typeface="Arial"/>
                <a:cs typeface="Arial"/>
              </a:rPr>
              <a:t>Goals</a:t>
            </a:r>
          </a:p>
        </p:txBody>
      </p:sp>
      <p:sp>
        <p:nvSpPr>
          <p:cNvPr id="6" name="What outcome does this segment seek?">
            <a:extLst xmlns:a="http://schemas.openxmlformats.org/drawingml/2006/main">
              <a:ext uri="{FF2B5EF4-FFF2-40B4-BE49-F238E27FC236}">
                <a16:creationId xmlns:a16="http://schemas.microsoft.com/office/drawing/2014/main" id="{3C0C6FFF-113E-40E6-A16D-E21E79A899AA}"/>
              </a:ext>
            </a:extLst>
          </p:cNvPr>
          <p:cNvSpPr>
            <a:spLocks xmlns:a="http://schemas.openxmlformats.org/drawingml/2006/main" noGrp="1"/>
          </p:cNvSpPr>
          <p:nvPr/>
        </p:nvSpPr>
        <p:spPr>
          <a:xfrm xmlns:a="http://schemas.openxmlformats.org/drawingml/2006/main">
            <a:off x="742950" y="2807399"/>
            <a:ext cx="5105400" cy="1115949"/>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1725" b="0">
                <a:solidFill>
                  <a:srgbClr val="526275"/>
                </a:solidFill>
                <a:latin typeface="Arial"/>
                <a:ea typeface="Arial"/>
                <a:cs typeface="Arial"/>
              </a:defRPr>
            </a:defPPr>
            <a:lvl1pPr algn="l">
              <a:defRPr sz="1725" b="0">
                <a:solidFill>
                  <a:srgbClr val="526275"/>
                </a:solidFill>
                <a:latin typeface="Arial"/>
                <a:ea typeface="Arial"/>
                <a:cs typeface="Arial"/>
              </a:defRPr>
            </a:lvl1pPr>
            <a:lvl2pPr algn="l">
              <a:defRPr sz="1725" b="0">
                <a:solidFill>
                  <a:srgbClr val="526275"/>
                </a:solidFill>
                <a:latin typeface="Arial"/>
                <a:ea typeface="Arial"/>
                <a:cs typeface="Arial"/>
              </a:defRPr>
            </a:lvl2pPr>
            <a:lvl3pPr algn="l">
              <a:defRPr sz="1725" b="0">
                <a:solidFill>
                  <a:srgbClr val="526275"/>
                </a:solidFill>
                <a:latin typeface="Arial"/>
                <a:ea typeface="Arial"/>
                <a:cs typeface="Arial"/>
              </a:defRPr>
            </a:lvl3pPr>
            <a:lvl4pPr algn="l">
              <a:defRPr sz="1725" b="0">
                <a:solidFill>
                  <a:srgbClr val="526275"/>
                </a:solidFill>
                <a:latin typeface="Arial"/>
                <a:ea typeface="Arial"/>
                <a:cs typeface="Arial"/>
              </a:defRPr>
            </a:lvl4pPr>
            <a:lvl5pPr algn="l">
              <a:defRPr sz="1725" b="0">
                <a:solidFill>
                  <a:srgbClr val="526275"/>
                </a:solidFill>
                <a:latin typeface="Arial"/>
                <a:ea typeface="Arial"/>
                <a:cs typeface="Arial"/>
              </a:defRPr>
            </a:lvl5pPr>
            <a:lvl6pPr algn="l">
              <a:defRPr sz="1725" b="0">
                <a:solidFill>
                  <a:srgbClr val="526275"/>
                </a:solidFill>
                <a:latin typeface="Arial"/>
                <a:ea typeface="Arial"/>
                <a:cs typeface="Arial"/>
              </a:defRPr>
            </a:lvl6pPr>
            <a:lvl7pPr algn="l">
              <a:defRPr sz="1725" b="0">
                <a:solidFill>
                  <a:srgbClr val="526275"/>
                </a:solidFill>
                <a:latin typeface="Arial"/>
                <a:ea typeface="Arial"/>
                <a:cs typeface="Arial"/>
              </a:defRPr>
            </a:lvl7pPr>
            <a:lvl8pPr algn="l">
              <a:defRPr sz="1725" b="0">
                <a:solidFill>
                  <a:srgbClr val="526275"/>
                </a:solidFill>
                <a:latin typeface="Arial"/>
                <a:ea typeface="Arial"/>
                <a:cs typeface="Arial"/>
              </a:defRPr>
            </a:lvl8pPr>
            <a:lvl9pPr algn="l">
              <a:defRPr sz="1725" b="0">
                <a:solidFill>
                  <a:srgbClr val="526275"/>
                </a:solidFill>
                <a:latin typeface="Arial"/>
                <a:ea typeface="Arial"/>
                <a:cs typeface="Arial"/>
              </a:defRPr>
            </a:lvl9pPr>
          </a:lstStyle>
          <a:p xmlns:a="http://schemas.openxmlformats.org/drawingml/2006/main">
            <a:pPr algn="l">
              <a:defRPr sz="1725" b="0">
                <a:solidFill>
                  <a:srgbClr val="526275"/>
                </a:solidFill>
                <a:latin typeface="Arial"/>
                <a:ea typeface="Arial"/>
                <a:cs typeface="Arial"/>
              </a:defRPr>
            </a:pPr>
            <a:r>
              <a:rPr sz="1725" b="0">
                <a:solidFill>
                  <a:srgbClr val="526275"/>
                </a:solidFill>
                <a:latin typeface="Arial"/>
                <a:ea typeface="Arial"/>
                <a:cs typeface="Arial"/>
              </a:rPr>
              <a:t>What outcome does this segment seek?</a:t>
            </a:r>
          </a:p>
        </p:txBody>
      </p:sp>
      <p:sp>
        <p:nvSpPr>
          <p:cNvPr id="7" name="Behavior">
            <a:extLst xmlns:a="http://schemas.openxmlformats.org/drawingml/2006/main">
              <a:ext uri="{FF2B5EF4-FFF2-40B4-BE49-F238E27FC236}">
                <a16:creationId xmlns:a16="http://schemas.microsoft.com/office/drawing/2014/main" id="{BC1071E0-83DE-4FE1-9908-7967137B3310}"/>
              </a:ext>
            </a:extLst>
          </p:cNvPr>
          <p:cNvSpPr>
            <a:spLocks xmlns:a="http://schemas.openxmlformats.org/drawingml/2006/main" noGrp="1"/>
          </p:cNvSpPr>
          <p:nvPr/>
        </p:nvSpPr>
        <p:spPr>
          <a:xfrm xmlns:a="http://schemas.openxmlformats.org/drawingml/2006/main">
            <a:off x="6172200" y="2095500"/>
            <a:ext cx="5448300" cy="1924050"/>
          </a:xfrm>
          <a:prstGeom xmlns:a="http://schemas.openxmlformats.org/drawingml/2006/main" prst="rect">
            <a:avLst/>
          </a:prstGeom>
          <a:solidFill xmlns:a="http://schemas.openxmlformats.org/drawingml/2006/main">
            <a:srgbClr val="F4EEDD"/>
          </a:solidFill>
          <a:ln xmlns:a="http://schemas.openxmlformats.org/drawingml/2006/main" w="11430">
            <a:solidFill>
              <a:srgbClr val="BDCBD3"/>
            </a:solidFill>
            <a:prstDash val="solid"/>
          </a:ln>
        </p:spPr>
      </p:sp>
      <p:sp>
        <p:nvSpPr>
          <p:cNvPr id="8" name="Behavior">
            <a:extLst xmlns:a="http://schemas.openxmlformats.org/drawingml/2006/main">
              <a:ext uri="{FF2B5EF4-FFF2-40B4-BE49-F238E27FC236}">
                <a16:creationId xmlns:a16="http://schemas.microsoft.com/office/drawing/2014/main" id="{F7C4ECF1-060A-4304-8EFB-9699A233C34A}"/>
              </a:ext>
            </a:extLst>
          </p:cNvPr>
          <p:cNvSpPr>
            <a:spLocks xmlns:a="http://schemas.openxmlformats.org/drawingml/2006/main" noGrp="1"/>
          </p:cNvSpPr>
          <p:nvPr/>
        </p:nvSpPr>
        <p:spPr>
          <a:xfrm xmlns:a="http://schemas.openxmlformats.org/drawingml/2006/main">
            <a:off x="6343650" y="2247900"/>
            <a:ext cx="5105400" cy="615696"/>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1875" b="1">
                <a:solidFill>
                  <a:srgbClr val="172B42"/>
                </a:solidFill>
                <a:latin typeface="Arial"/>
                <a:ea typeface="Arial"/>
                <a:cs typeface="Arial"/>
              </a:defRPr>
            </a:defPPr>
            <a:lvl1pPr algn="l">
              <a:defRPr sz="1875" b="1">
                <a:solidFill>
                  <a:srgbClr val="172B42"/>
                </a:solidFill>
                <a:latin typeface="Arial"/>
                <a:ea typeface="Arial"/>
                <a:cs typeface="Arial"/>
              </a:defRPr>
            </a:lvl1pPr>
            <a:lvl2pPr algn="l">
              <a:defRPr sz="1875" b="1">
                <a:solidFill>
                  <a:srgbClr val="172B42"/>
                </a:solidFill>
                <a:latin typeface="Arial"/>
                <a:ea typeface="Arial"/>
                <a:cs typeface="Arial"/>
              </a:defRPr>
            </a:lvl2pPr>
            <a:lvl3pPr algn="l">
              <a:defRPr sz="1875" b="1">
                <a:solidFill>
                  <a:srgbClr val="172B42"/>
                </a:solidFill>
                <a:latin typeface="Arial"/>
                <a:ea typeface="Arial"/>
                <a:cs typeface="Arial"/>
              </a:defRPr>
            </a:lvl3pPr>
            <a:lvl4pPr algn="l">
              <a:defRPr sz="1875" b="1">
                <a:solidFill>
                  <a:srgbClr val="172B42"/>
                </a:solidFill>
                <a:latin typeface="Arial"/>
                <a:ea typeface="Arial"/>
                <a:cs typeface="Arial"/>
              </a:defRPr>
            </a:lvl4pPr>
            <a:lvl5pPr algn="l">
              <a:defRPr sz="1875" b="1">
                <a:solidFill>
                  <a:srgbClr val="172B42"/>
                </a:solidFill>
                <a:latin typeface="Arial"/>
                <a:ea typeface="Arial"/>
                <a:cs typeface="Arial"/>
              </a:defRPr>
            </a:lvl5pPr>
            <a:lvl6pPr algn="l">
              <a:defRPr sz="1875" b="1">
                <a:solidFill>
                  <a:srgbClr val="172B42"/>
                </a:solidFill>
                <a:latin typeface="Arial"/>
                <a:ea typeface="Arial"/>
                <a:cs typeface="Arial"/>
              </a:defRPr>
            </a:lvl6pPr>
            <a:lvl7pPr algn="l">
              <a:defRPr sz="1875" b="1">
                <a:solidFill>
                  <a:srgbClr val="172B42"/>
                </a:solidFill>
                <a:latin typeface="Arial"/>
                <a:ea typeface="Arial"/>
                <a:cs typeface="Arial"/>
              </a:defRPr>
            </a:lvl7pPr>
            <a:lvl8pPr algn="l">
              <a:defRPr sz="1875" b="1">
                <a:solidFill>
                  <a:srgbClr val="172B42"/>
                </a:solidFill>
                <a:latin typeface="Arial"/>
                <a:ea typeface="Arial"/>
                <a:cs typeface="Arial"/>
              </a:defRPr>
            </a:lvl8pPr>
            <a:lvl9pPr algn="l">
              <a:defRPr sz="1875" b="1">
                <a:solidFill>
                  <a:srgbClr val="172B42"/>
                </a:solidFill>
                <a:latin typeface="Arial"/>
                <a:ea typeface="Arial"/>
                <a:cs typeface="Arial"/>
              </a:defRPr>
            </a:lvl9pPr>
          </a:lstStyle>
          <a:p xmlns:a="http://schemas.openxmlformats.org/drawingml/2006/main">
            <a:pPr algn="l">
              <a:defRPr sz="1875" b="1">
                <a:solidFill>
                  <a:srgbClr val="172B42"/>
                </a:solidFill>
                <a:latin typeface="Arial"/>
                <a:ea typeface="Arial"/>
                <a:cs typeface="Arial"/>
              </a:defRPr>
            </a:pPr>
            <a:r>
              <a:rPr sz="1875" b="1">
                <a:solidFill>
                  <a:srgbClr val="172B42"/>
                </a:solidFill>
                <a:latin typeface="Arial"/>
                <a:ea typeface="Arial"/>
                <a:cs typeface="Arial"/>
              </a:rPr>
              <a:t>Behavior</a:t>
            </a:r>
          </a:p>
        </p:txBody>
      </p:sp>
      <p:sp>
        <p:nvSpPr>
          <p:cNvPr id="9" name="What repeated actions did you observe?">
            <a:extLst xmlns:a="http://schemas.openxmlformats.org/drawingml/2006/main">
              <a:ext uri="{FF2B5EF4-FFF2-40B4-BE49-F238E27FC236}">
                <a16:creationId xmlns:a16="http://schemas.microsoft.com/office/drawing/2014/main" id="{77D3EF92-843D-40C0-AF5C-44DEE4135E30}"/>
              </a:ext>
            </a:extLst>
          </p:cNvPr>
          <p:cNvSpPr>
            <a:spLocks xmlns:a="http://schemas.openxmlformats.org/drawingml/2006/main" noGrp="1"/>
          </p:cNvSpPr>
          <p:nvPr/>
        </p:nvSpPr>
        <p:spPr>
          <a:xfrm xmlns:a="http://schemas.openxmlformats.org/drawingml/2006/main">
            <a:off x="6343650" y="2807399"/>
            <a:ext cx="5105400" cy="1115949"/>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1725" b="0">
                <a:solidFill>
                  <a:srgbClr val="526275"/>
                </a:solidFill>
                <a:latin typeface="Arial"/>
                <a:ea typeface="Arial"/>
                <a:cs typeface="Arial"/>
              </a:defRPr>
            </a:defPPr>
            <a:lvl1pPr algn="l">
              <a:defRPr sz="1725" b="0">
                <a:solidFill>
                  <a:srgbClr val="526275"/>
                </a:solidFill>
                <a:latin typeface="Arial"/>
                <a:ea typeface="Arial"/>
                <a:cs typeface="Arial"/>
              </a:defRPr>
            </a:lvl1pPr>
            <a:lvl2pPr algn="l">
              <a:defRPr sz="1725" b="0">
                <a:solidFill>
                  <a:srgbClr val="526275"/>
                </a:solidFill>
                <a:latin typeface="Arial"/>
                <a:ea typeface="Arial"/>
                <a:cs typeface="Arial"/>
              </a:defRPr>
            </a:lvl2pPr>
            <a:lvl3pPr algn="l">
              <a:defRPr sz="1725" b="0">
                <a:solidFill>
                  <a:srgbClr val="526275"/>
                </a:solidFill>
                <a:latin typeface="Arial"/>
                <a:ea typeface="Arial"/>
                <a:cs typeface="Arial"/>
              </a:defRPr>
            </a:lvl3pPr>
            <a:lvl4pPr algn="l">
              <a:defRPr sz="1725" b="0">
                <a:solidFill>
                  <a:srgbClr val="526275"/>
                </a:solidFill>
                <a:latin typeface="Arial"/>
                <a:ea typeface="Arial"/>
                <a:cs typeface="Arial"/>
              </a:defRPr>
            </a:lvl4pPr>
            <a:lvl5pPr algn="l">
              <a:defRPr sz="1725" b="0">
                <a:solidFill>
                  <a:srgbClr val="526275"/>
                </a:solidFill>
                <a:latin typeface="Arial"/>
                <a:ea typeface="Arial"/>
                <a:cs typeface="Arial"/>
              </a:defRPr>
            </a:lvl5pPr>
            <a:lvl6pPr algn="l">
              <a:defRPr sz="1725" b="0">
                <a:solidFill>
                  <a:srgbClr val="526275"/>
                </a:solidFill>
                <a:latin typeface="Arial"/>
                <a:ea typeface="Arial"/>
                <a:cs typeface="Arial"/>
              </a:defRPr>
            </a:lvl6pPr>
            <a:lvl7pPr algn="l">
              <a:defRPr sz="1725" b="0">
                <a:solidFill>
                  <a:srgbClr val="526275"/>
                </a:solidFill>
                <a:latin typeface="Arial"/>
                <a:ea typeface="Arial"/>
                <a:cs typeface="Arial"/>
              </a:defRPr>
            </a:lvl7pPr>
            <a:lvl8pPr algn="l">
              <a:defRPr sz="1725" b="0">
                <a:solidFill>
                  <a:srgbClr val="526275"/>
                </a:solidFill>
                <a:latin typeface="Arial"/>
                <a:ea typeface="Arial"/>
                <a:cs typeface="Arial"/>
              </a:defRPr>
            </a:lvl8pPr>
            <a:lvl9pPr algn="l">
              <a:defRPr sz="1725" b="0">
                <a:solidFill>
                  <a:srgbClr val="526275"/>
                </a:solidFill>
                <a:latin typeface="Arial"/>
                <a:ea typeface="Arial"/>
                <a:cs typeface="Arial"/>
              </a:defRPr>
            </a:lvl9pPr>
          </a:lstStyle>
          <a:p xmlns:a="http://schemas.openxmlformats.org/drawingml/2006/main">
            <a:pPr algn="l">
              <a:defRPr sz="1725" b="0">
                <a:solidFill>
                  <a:srgbClr val="526275"/>
                </a:solidFill>
                <a:latin typeface="Arial"/>
                <a:ea typeface="Arial"/>
                <a:cs typeface="Arial"/>
              </a:defRPr>
            </a:pPr>
            <a:r>
              <a:rPr sz="1725" b="0">
                <a:solidFill>
                  <a:srgbClr val="526275"/>
                </a:solidFill>
                <a:latin typeface="Arial"/>
                <a:ea typeface="Arial"/>
                <a:cs typeface="Arial"/>
              </a:rPr>
              <a:t>What repeated actions did you observe?</a:t>
            </a:r>
          </a:p>
        </p:txBody>
      </p:sp>
      <p:sp>
        <p:nvSpPr>
          <p:cNvPr id="10" name="Constraints">
            <a:extLst xmlns:a="http://schemas.openxmlformats.org/drawingml/2006/main">
              <a:ext uri="{FF2B5EF4-FFF2-40B4-BE49-F238E27FC236}">
                <a16:creationId xmlns:a16="http://schemas.microsoft.com/office/drawing/2014/main" id="{C5C9E37F-81CE-4506-8AC6-1717F9289502}"/>
              </a:ext>
            </a:extLst>
          </p:cNvPr>
          <p:cNvSpPr>
            <a:spLocks xmlns:a="http://schemas.openxmlformats.org/drawingml/2006/main" noGrp="1"/>
          </p:cNvSpPr>
          <p:nvPr/>
        </p:nvSpPr>
        <p:spPr>
          <a:xfrm xmlns:a="http://schemas.openxmlformats.org/drawingml/2006/main">
            <a:off x="571500" y="4171950"/>
            <a:ext cx="5448300" cy="1924050"/>
          </a:xfrm>
          <a:prstGeom xmlns:a="http://schemas.openxmlformats.org/drawingml/2006/main" prst="rect">
            <a:avLst/>
          </a:prstGeom>
          <a:solidFill xmlns:a="http://schemas.openxmlformats.org/drawingml/2006/main">
            <a:srgbClr val="E9EEE3"/>
          </a:solidFill>
          <a:ln xmlns:a="http://schemas.openxmlformats.org/drawingml/2006/main" w="11430">
            <a:solidFill>
              <a:srgbClr val="BDCBD3"/>
            </a:solidFill>
            <a:prstDash val="solid"/>
          </a:ln>
        </p:spPr>
      </p:sp>
      <p:sp>
        <p:nvSpPr>
          <p:cNvPr id="11" name="Constraints">
            <a:extLst xmlns:a="http://schemas.openxmlformats.org/drawingml/2006/main">
              <a:ext uri="{FF2B5EF4-FFF2-40B4-BE49-F238E27FC236}">
                <a16:creationId xmlns:a16="http://schemas.microsoft.com/office/drawing/2014/main" id="{49F103BA-1C38-4E9E-9FA0-CF3255683122}"/>
              </a:ext>
            </a:extLst>
          </p:cNvPr>
          <p:cNvSpPr>
            <a:spLocks xmlns:a="http://schemas.openxmlformats.org/drawingml/2006/main" noGrp="1"/>
          </p:cNvSpPr>
          <p:nvPr/>
        </p:nvSpPr>
        <p:spPr>
          <a:xfrm xmlns:a="http://schemas.openxmlformats.org/drawingml/2006/main">
            <a:off x="742950" y="4324350"/>
            <a:ext cx="5105400" cy="615696"/>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1875" b="1">
                <a:solidFill>
                  <a:srgbClr val="172B42"/>
                </a:solidFill>
                <a:latin typeface="Arial"/>
                <a:ea typeface="Arial"/>
                <a:cs typeface="Arial"/>
              </a:defRPr>
            </a:defPPr>
            <a:lvl1pPr algn="l">
              <a:defRPr sz="1875" b="1">
                <a:solidFill>
                  <a:srgbClr val="172B42"/>
                </a:solidFill>
                <a:latin typeface="Arial"/>
                <a:ea typeface="Arial"/>
                <a:cs typeface="Arial"/>
              </a:defRPr>
            </a:lvl1pPr>
            <a:lvl2pPr algn="l">
              <a:defRPr sz="1875" b="1">
                <a:solidFill>
                  <a:srgbClr val="172B42"/>
                </a:solidFill>
                <a:latin typeface="Arial"/>
                <a:ea typeface="Arial"/>
                <a:cs typeface="Arial"/>
              </a:defRPr>
            </a:lvl2pPr>
            <a:lvl3pPr algn="l">
              <a:defRPr sz="1875" b="1">
                <a:solidFill>
                  <a:srgbClr val="172B42"/>
                </a:solidFill>
                <a:latin typeface="Arial"/>
                <a:ea typeface="Arial"/>
                <a:cs typeface="Arial"/>
              </a:defRPr>
            </a:lvl3pPr>
            <a:lvl4pPr algn="l">
              <a:defRPr sz="1875" b="1">
                <a:solidFill>
                  <a:srgbClr val="172B42"/>
                </a:solidFill>
                <a:latin typeface="Arial"/>
                <a:ea typeface="Arial"/>
                <a:cs typeface="Arial"/>
              </a:defRPr>
            </a:lvl4pPr>
            <a:lvl5pPr algn="l">
              <a:defRPr sz="1875" b="1">
                <a:solidFill>
                  <a:srgbClr val="172B42"/>
                </a:solidFill>
                <a:latin typeface="Arial"/>
                <a:ea typeface="Arial"/>
                <a:cs typeface="Arial"/>
              </a:defRPr>
            </a:lvl5pPr>
            <a:lvl6pPr algn="l">
              <a:defRPr sz="1875" b="1">
                <a:solidFill>
                  <a:srgbClr val="172B42"/>
                </a:solidFill>
                <a:latin typeface="Arial"/>
                <a:ea typeface="Arial"/>
                <a:cs typeface="Arial"/>
              </a:defRPr>
            </a:lvl6pPr>
            <a:lvl7pPr algn="l">
              <a:defRPr sz="1875" b="1">
                <a:solidFill>
                  <a:srgbClr val="172B42"/>
                </a:solidFill>
                <a:latin typeface="Arial"/>
                <a:ea typeface="Arial"/>
                <a:cs typeface="Arial"/>
              </a:defRPr>
            </a:lvl7pPr>
            <a:lvl8pPr algn="l">
              <a:defRPr sz="1875" b="1">
                <a:solidFill>
                  <a:srgbClr val="172B42"/>
                </a:solidFill>
                <a:latin typeface="Arial"/>
                <a:ea typeface="Arial"/>
                <a:cs typeface="Arial"/>
              </a:defRPr>
            </a:lvl8pPr>
            <a:lvl9pPr algn="l">
              <a:defRPr sz="1875" b="1">
                <a:solidFill>
                  <a:srgbClr val="172B42"/>
                </a:solidFill>
                <a:latin typeface="Arial"/>
                <a:ea typeface="Arial"/>
                <a:cs typeface="Arial"/>
              </a:defRPr>
            </a:lvl9pPr>
          </a:lstStyle>
          <a:p xmlns:a="http://schemas.openxmlformats.org/drawingml/2006/main">
            <a:pPr algn="l">
              <a:defRPr sz="1875" b="1">
                <a:solidFill>
                  <a:srgbClr val="172B42"/>
                </a:solidFill>
                <a:latin typeface="Arial"/>
                <a:ea typeface="Arial"/>
                <a:cs typeface="Arial"/>
              </a:defRPr>
            </a:pPr>
            <a:r>
              <a:rPr sz="1875" b="1">
                <a:solidFill>
                  <a:srgbClr val="172B42"/>
                </a:solidFill>
                <a:latin typeface="Arial"/>
                <a:ea typeface="Arial"/>
                <a:cs typeface="Arial"/>
              </a:rPr>
              <a:t>Constraints</a:t>
            </a:r>
          </a:p>
        </p:txBody>
      </p:sp>
      <p:sp>
        <p:nvSpPr>
          <p:cNvPr id="12" name="What limits the person’s choices?">
            <a:extLst xmlns:a="http://schemas.openxmlformats.org/drawingml/2006/main">
              <a:ext uri="{FF2B5EF4-FFF2-40B4-BE49-F238E27FC236}">
                <a16:creationId xmlns:a16="http://schemas.microsoft.com/office/drawing/2014/main" id="{45632009-5AB2-411C-8159-AB199C5F3F51}"/>
              </a:ext>
            </a:extLst>
          </p:cNvPr>
          <p:cNvSpPr>
            <a:spLocks xmlns:a="http://schemas.openxmlformats.org/drawingml/2006/main" noGrp="1"/>
          </p:cNvSpPr>
          <p:nvPr/>
        </p:nvSpPr>
        <p:spPr>
          <a:xfrm xmlns:a="http://schemas.openxmlformats.org/drawingml/2006/main">
            <a:off x="742950" y="4883849"/>
            <a:ext cx="5105400" cy="1115949"/>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1725" b="0">
                <a:solidFill>
                  <a:srgbClr val="526275"/>
                </a:solidFill>
                <a:latin typeface="Arial"/>
                <a:ea typeface="Arial"/>
                <a:cs typeface="Arial"/>
              </a:defRPr>
            </a:defPPr>
            <a:lvl1pPr algn="l">
              <a:defRPr sz="1725" b="0">
                <a:solidFill>
                  <a:srgbClr val="526275"/>
                </a:solidFill>
                <a:latin typeface="Arial"/>
                <a:ea typeface="Arial"/>
                <a:cs typeface="Arial"/>
              </a:defRPr>
            </a:lvl1pPr>
            <a:lvl2pPr algn="l">
              <a:defRPr sz="1725" b="0">
                <a:solidFill>
                  <a:srgbClr val="526275"/>
                </a:solidFill>
                <a:latin typeface="Arial"/>
                <a:ea typeface="Arial"/>
                <a:cs typeface="Arial"/>
              </a:defRPr>
            </a:lvl2pPr>
            <a:lvl3pPr algn="l">
              <a:defRPr sz="1725" b="0">
                <a:solidFill>
                  <a:srgbClr val="526275"/>
                </a:solidFill>
                <a:latin typeface="Arial"/>
                <a:ea typeface="Arial"/>
                <a:cs typeface="Arial"/>
              </a:defRPr>
            </a:lvl3pPr>
            <a:lvl4pPr algn="l">
              <a:defRPr sz="1725" b="0">
                <a:solidFill>
                  <a:srgbClr val="526275"/>
                </a:solidFill>
                <a:latin typeface="Arial"/>
                <a:ea typeface="Arial"/>
                <a:cs typeface="Arial"/>
              </a:defRPr>
            </a:lvl4pPr>
            <a:lvl5pPr algn="l">
              <a:defRPr sz="1725" b="0">
                <a:solidFill>
                  <a:srgbClr val="526275"/>
                </a:solidFill>
                <a:latin typeface="Arial"/>
                <a:ea typeface="Arial"/>
                <a:cs typeface="Arial"/>
              </a:defRPr>
            </a:lvl5pPr>
            <a:lvl6pPr algn="l">
              <a:defRPr sz="1725" b="0">
                <a:solidFill>
                  <a:srgbClr val="526275"/>
                </a:solidFill>
                <a:latin typeface="Arial"/>
                <a:ea typeface="Arial"/>
                <a:cs typeface="Arial"/>
              </a:defRPr>
            </a:lvl6pPr>
            <a:lvl7pPr algn="l">
              <a:defRPr sz="1725" b="0">
                <a:solidFill>
                  <a:srgbClr val="526275"/>
                </a:solidFill>
                <a:latin typeface="Arial"/>
                <a:ea typeface="Arial"/>
                <a:cs typeface="Arial"/>
              </a:defRPr>
            </a:lvl7pPr>
            <a:lvl8pPr algn="l">
              <a:defRPr sz="1725" b="0">
                <a:solidFill>
                  <a:srgbClr val="526275"/>
                </a:solidFill>
                <a:latin typeface="Arial"/>
                <a:ea typeface="Arial"/>
                <a:cs typeface="Arial"/>
              </a:defRPr>
            </a:lvl8pPr>
            <a:lvl9pPr algn="l">
              <a:defRPr sz="1725" b="0">
                <a:solidFill>
                  <a:srgbClr val="526275"/>
                </a:solidFill>
                <a:latin typeface="Arial"/>
                <a:ea typeface="Arial"/>
                <a:cs typeface="Arial"/>
              </a:defRPr>
            </a:lvl9pPr>
          </a:lstStyle>
          <a:p xmlns:a="http://schemas.openxmlformats.org/drawingml/2006/main">
            <a:pPr algn="l">
              <a:defRPr sz="1725" b="0">
                <a:solidFill>
                  <a:srgbClr val="526275"/>
                </a:solidFill>
                <a:latin typeface="Arial"/>
                <a:ea typeface="Arial"/>
                <a:cs typeface="Arial"/>
              </a:defRPr>
            </a:pPr>
            <a:r>
              <a:rPr sz="1725" b="0">
                <a:solidFill>
                  <a:srgbClr val="526275"/>
                </a:solidFill>
                <a:latin typeface="Arial"/>
                <a:ea typeface="Arial"/>
                <a:cs typeface="Arial"/>
              </a:rPr>
              <a:t>What limits the person’s choices?</a:t>
            </a:r>
          </a:p>
        </p:txBody>
      </p:sp>
      <p:sp>
        <p:nvSpPr>
          <p:cNvPr id="13" name="Evidence">
            <a:extLst xmlns:a="http://schemas.openxmlformats.org/drawingml/2006/main">
              <a:ext uri="{FF2B5EF4-FFF2-40B4-BE49-F238E27FC236}">
                <a16:creationId xmlns:a16="http://schemas.microsoft.com/office/drawing/2014/main" id="{B3DEF48B-295E-477A-B131-D8E3A0CE8A2E}"/>
              </a:ext>
            </a:extLst>
          </p:cNvPr>
          <p:cNvSpPr>
            <a:spLocks xmlns:a="http://schemas.openxmlformats.org/drawingml/2006/main" noGrp="1"/>
          </p:cNvSpPr>
          <p:nvPr/>
        </p:nvSpPr>
        <p:spPr>
          <a:xfrm xmlns:a="http://schemas.openxmlformats.org/drawingml/2006/main">
            <a:off x="6172200" y="4171950"/>
            <a:ext cx="5448300" cy="1924050"/>
          </a:xfrm>
          <a:prstGeom xmlns:a="http://schemas.openxmlformats.org/drawingml/2006/main" prst="rect">
            <a:avLst/>
          </a:prstGeom>
          <a:solidFill xmlns:a="http://schemas.openxmlformats.org/drawingml/2006/main">
            <a:srgbClr val="EDEAF3"/>
          </a:solidFill>
          <a:ln xmlns:a="http://schemas.openxmlformats.org/drawingml/2006/main" w="11430">
            <a:solidFill>
              <a:srgbClr val="BDCBD3"/>
            </a:solidFill>
            <a:prstDash val="solid"/>
          </a:ln>
        </p:spPr>
      </p:sp>
      <p:sp>
        <p:nvSpPr>
          <p:cNvPr id="14" name="Evidence">
            <a:extLst xmlns:a="http://schemas.openxmlformats.org/drawingml/2006/main">
              <a:ext uri="{FF2B5EF4-FFF2-40B4-BE49-F238E27FC236}">
                <a16:creationId xmlns:a16="http://schemas.microsoft.com/office/drawing/2014/main" id="{BE9AE0D3-0109-4AA8-A3AE-1A7EB8C12F84}"/>
              </a:ext>
            </a:extLst>
          </p:cNvPr>
          <p:cNvSpPr>
            <a:spLocks xmlns:a="http://schemas.openxmlformats.org/drawingml/2006/main" noGrp="1"/>
          </p:cNvSpPr>
          <p:nvPr/>
        </p:nvSpPr>
        <p:spPr>
          <a:xfrm xmlns:a="http://schemas.openxmlformats.org/drawingml/2006/main">
            <a:off x="6343650" y="4324350"/>
            <a:ext cx="5105400" cy="615696"/>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1875" b="1">
                <a:solidFill>
                  <a:srgbClr val="172B42"/>
                </a:solidFill>
                <a:latin typeface="Arial"/>
                <a:ea typeface="Arial"/>
                <a:cs typeface="Arial"/>
              </a:defRPr>
            </a:defPPr>
            <a:lvl1pPr algn="l">
              <a:defRPr sz="1875" b="1">
                <a:solidFill>
                  <a:srgbClr val="172B42"/>
                </a:solidFill>
                <a:latin typeface="Arial"/>
                <a:ea typeface="Arial"/>
                <a:cs typeface="Arial"/>
              </a:defRPr>
            </a:lvl1pPr>
            <a:lvl2pPr algn="l">
              <a:defRPr sz="1875" b="1">
                <a:solidFill>
                  <a:srgbClr val="172B42"/>
                </a:solidFill>
                <a:latin typeface="Arial"/>
                <a:ea typeface="Arial"/>
                <a:cs typeface="Arial"/>
              </a:defRPr>
            </a:lvl2pPr>
            <a:lvl3pPr algn="l">
              <a:defRPr sz="1875" b="1">
                <a:solidFill>
                  <a:srgbClr val="172B42"/>
                </a:solidFill>
                <a:latin typeface="Arial"/>
                <a:ea typeface="Arial"/>
                <a:cs typeface="Arial"/>
              </a:defRPr>
            </a:lvl3pPr>
            <a:lvl4pPr algn="l">
              <a:defRPr sz="1875" b="1">
                <a:solidFill>
                  <a:srgbClr val="172B42"/>
                </a:solidFill>
                <a:latin typeface="Arial"/>
                <a:ea typeface="Arial"/>
                <a:cs typeface="Arial"/>
              </a:defRPr>
            </a:lvl4pPr>
            <a:lvl5pPr algn="l">
              <a:defRPr sz="1875" b="1">
                <a:solidFill>
                  <a:srgbClr val="172B42"/>
                </a:solidFill>
                <a:latin typeface="Arial"/>
                <a:ea typeface="Arial"/>
                <a:cs typeface="Arial"/>
              </a:defRPr>
            </a:lvl5pPr>
            <a:lvl6pPr algn="l">
              <a:defRPr sz="1875" b="1">
                <a:solidFill>
                  <a:srgbClr val="172B42"/>
                </a:solidFill>
                <a:latin typeface="Arial"/>
                <a:ea typeface="Arial"/>
                <a:cs typeface="Arial"/>
              </a:defRPr>
            </a:lvl6pPr>
            <a:lvl7pPr algn="l">
              <a:defRPr sz="1875" b="1">
                <a:solidFill>
                  <a:srgbClr val="172B42"/>
                </a:solidFill>
                <a:latin typeface="Arial"/>
                <a:ea typeface="Arial"/>
                <a:cs typeface="Arial"/>
              </a:defRPr>
            </a:lvl7pPr>
            <a:lvl8pPr algn="l">
              <a:defRPr sz="1875" b="1">
                <a:solidFill>
                  <a:srgbClr val="172B42"/>
                </a:solidFill>
                <a:latin typeface="Arial"/>
                <a:ea typeface="Arial"/>
                <a:cs typeface="Arial"/>
              </a:defRPr>
            </a:lvl8pPr>
            <a:lvl9pPr algn="l">
              <a:defRPr sz="1875" b="1">
                <a:solidFill>
                  <a:srgbClr val="172B42"/>
                </a:solidFill>
                <a:latin typeface="Arial"/>
                <a:ea typeface="Arial"/>
                <a:cs typeface="Arial"/>
              </a:defRPr>
            </a:lvl9pPr>
          </a:lstStyle>
          <a:p xmlns:a="http://schemas.openxmlformats.org/drawingml/2006/main">
            <a:pPr algn="l">
              <a:defRPr sz="1875" b="1">
                <a:solidFill>
                  <a:srgbClr val="172B42"/>
                </a:solidFill>
                <a:latin typeface="Arial"/>
                <a:ea typeface="Arial"/>
                <a:cs typeface="Arial"/>
              </a:defRPr>
            </a:pPr>
            <a:r>
              <a:rPr sz="1875" b="1">
                <a:solidFill>
                  <a:srgbClr val="172B42"/>
                </a:solidFill>
                <a:latin typeface="Arial"/>
                <a:ea typeface="Arial"/>
                <a:cs typeface="Arial"/>
              </a:rPr>
              <a:t>Evidence</a:t>
            </a:r>
          </a:p>
        </p:txBody>
      </p:sp>
      <p:sp>
        <p:nvSpPr>
          <p:cNvPr id="15" name="Link the findings and note the research date.">
            <a:extLst xmlns:a="http://schemas.openxmlformats.org/drawingml/2006/main">
              <a:ext uri="{FF2B5EF4-FFF2-40B4-BE49-F238E27FC236}">
                <a16:creationId xmlns:a16="http://schemas.microsoft.com/office/drawing/2014/main" id="{5187B9D9-E4BD-453D-BC23-197692A4ED41}"/>
              </a:ext>
            </a:extLst>
          </p:cNvPr>
          <p:cNvSpPr>
            <a:spLocks xmlns:a="http://schemas.openxmlformats.org/drawingml/2006/main" noGrp="1"/>
          </p:cNvSpPr>
          <p:nvPr/>
        </p:nvSpPr>
        <p:spPr>
          <a:xfrm xmlns:a="http://schemas.openxmlformats.org/drawingml/2006/main">
            <a:off x="6343650" y="4883849"/>
            <a:ext cx="5105400" cy="1115949"/>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1725" b="0">
                <a:solidFill>
                  <a:srgbClr val="526275"/>
                </a:solidFill>
                <a:latin typeface="Arial"/>
                <a:ea typeface="Arial"/>
                <a:cs typeface="Arial"/>
              </a:defRPr>
            </a:defPPr>
            <a:lvl1pPr algn="l">
              <a:defRPr sz="1725" b="0">
                <a:solidFill>
                  <a:srgbClr val="526275"/>
                </a:solidFill>
                <a:latin typeface="Arial"/>
                <a:ea typeface="Arial"/>
                <a:cs typeface="Arial"/>
              </a:defRPr>
            </a:lvl1pPr>
            <a:lvl2pPr algn="l">
              <a:defRPr sz="1725" b="0">
                <a:solidFill>
                  <a:srgbClr val="526275"/>
                </a:solidFill>
                <a:latin typeface="Arial"/>
                <a:ea typeface="Arial"/>
                <a:cs typeface="Arial"/>
              </a:defRPr>
            </a:lvl2pPr>
            <a:lvl3pPr algn="l">
              <a:defRPr sz="1725" b="0">
                <a:solidFill>
                  <a:srgbClr val="526275"/>
                </a:solidFill>
                <a:latin typeface="Arial"/>
                <a:ea typeface="Arial"/>
                <a:cs typeface="Arial"/>
              </a:defRPr>
            </a:lvl3pPr>
            <a:lvl4pPr algn="l">
              <a:defRPr sz="1725" b="0">
                <a:solidFill>
                  <a:srgbClr val="526275"/>
                </a:solidFill>
                <a:latin typeface="Arial"/>
                <a:ea typeface="Arial"/>
                <a:cs typeface="Arial"/>
              </a:defRPr>
            </a:lvl4pPr>
            <a:lvl5pPr algn="l">
              <a:defRPr sz="1725" b="0">
                <a:solidFill>
                  <a:srgbClr val="526275"/>
                </a:solidFill>
                <a:latin typeface="Arial"/>
                <a:ea typeface="Arial"/>
                <a:cs typeface="Arial"/>
              </a:defRPr>
            </a:lvl5pPr>
            <a:lvl6pPr algn="l">
              <a:defRPr sz="1725" b="0">
                <a:solidFill>
                  <a:srgbClr val="526275"/>
                </a:solidFill>
                <a:latin typeface="Arial"/>
                <a:ea typeface="Arial"/>
                <a:cs typeface="Arial"/>
              </a:defRPr>
            </a:lvl6pPr>
            <a:lvl7pPr algn="l">
              <a:defRPr sz="1725" b="0">
                <a:solidFill>
                  <a:srgbClr val="526275"/>
                </a:solidFill>
                <a:latin typeface="Arial"/>
                <a:ea typeface="Arial"/>
                <a:cs typeface="Arial"/>
              </a:defRPr>
            </a:lvl7pPr>
            <a:lvl8pPr algn="l">
              <a:defRPr sz="1725" b="0">
                <a:solidFill>
                  <a:srgbClr val="526275"/>
                </a:solidFill>
                <a:latin typeface="Arial"/>
                <a:ea typeface="Arial"/>
                <a:cs typeface="Arial"/>
              </a:defRPr>
            </a:lvl8pPr>
            <a:lvl9pPr algn="l">
              <a:defRPr sz="1725" b="0">
                <a:solidFill>
                  <a:srgbClr val="526275"/>
                </a:solidFill>
                <a:latin typeface="Arial"/>
                <a:ea typeface="Arial"/>
                <a:cs typeface="Arial"/>
              </a:defRPr>
            </a:lvl9pPr>
          </a:lstStyle>
          <a:p xmlns:a="http://schemas.openxmlformats.org/drawingml/2006/main">
            <a:pPr algn="l">
              <a:defRPr sz="1725" b="0">
                <a:solidFill>
                  <a:srgbClr val="526275"/>
                </a:solidFill>
                <a:latin typeface="Arial"/>
                <a:ea typeface="Arial"/>
                <a:cs typeface="Arial"/>
              </a:defRPr>
            </a:pPr>
            <a:r>
              <a:rPr sz="1725" b="0">
                <a:solidFill>
                  <a:srgbClr val="526275"/>
                </a:solidFill>
                <a:latin typeface="Arial"/>
                <a:ea typeface="Arial"/>
                <a:cs typeface="Arial"/>
              </a:rPr>
              <a:t>Link the findings and note the research date.</a:t>
            </a:r>
          </a:p>
        </p:txBody>
      </p:sp>
    </p:spTree>
    <p:extLst>
      <p:ext uri="{BB962C8B-B14F-4D97-AF65-F5344CB8AC3E}">
        <p14:creationId xmlns:p14="http://schemas.microsoft.com/office/powerpoint/2010/main" val="43637995"/>
      </p:ext>
    </p:extLst>
  </p:cSld>
</p:sld>
</file>

<file path=ppt/theme/theme1.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
      <a:majorFont>
        <a:latin typeface="Aptos"/>
        <a:ea typeface=""/>
        <a:cs typeface=""/>
      </a:majorFont>
      <a:minorFont>
        <a:latin typeface="Aptos"/>
        <a:ea typeface=""/>
        <a:cs typeface=""/>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2026-10-29T17:18:47.6390000Z</dcterms:created>
  <dcterms:modified xsi:type="dcterms:W3CDTF">2026-10-29T17:18:47.6390000Z</dcterms:modified>
</coreProperties>
</file>