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b1449c8e807428e" /><Relationship Type="http://schemas.openxmlformats.org/officeDocument/2006/relationships/extended-properties" Target="/docProps/app.xml" Id="Rf52a657f2c4d45ec" /><Relationship Type="http://schemas.openxmlformats.org/officeDocument/2006/relationships/officeDocument" Target="/ppt/presentation.xml" Id="R4fe71854584e4a36" /></Relationships>
</file>

<file path=ppt/presentation.xml><?xml version="1.0" encoding="utf-8"?>
<p:presentation xmlns:p="http://schemas.openxmlformats.org/presentationml/2006/main">
  <p:sldMasterIdLst>
    <p:sldMasterId xmlns:r="http://schemas.openxmlformats.org/officeDocument/2006/relationships" id="2147483648" r:id="R52e798d3fefc4fc8"/>
  </p:sldMasterIdLst>
  <p:notesMasterIdLst>
    <p:notesMasterId xmlns:r="http://schemas.openxmlformats.org/officeDocument/2006/relationships" r:id="R967cf9821f724110"/>
  </p:notesMasterIdLst>
  <p:sldIdLst>
    <p:sldId xmlns:r="http://schemas.openxmlformats.org/officeDocument/2006/relationships" id="256" r:id="Rd348df4cd8af4bf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93f66161f9f43c5" /><Relationship Type="http://schemas.openxmlformats.org/officeDocument/2006/relationships/slideMaster" Target="/ppt/slideMasters/slideMaster1.xml" Id="R52e798d3fefc4fc8" /><Relationship Type="http://schemas.openxmlformats.org/officeDocument/2006/relationships/notesMaster" Target="/ppt/notesMasters/notesMaster1.xml" Id="R967cf9821f724110" /><Relationship Type="http://schemas.openxmlformats.org/officeDocument/2006/relationships/presProps" Target="/ppt/presProps.xml" Id="R0980d9b7ba1f4a15" /><Relationship Type="http://schemas.openxmlformats.org/officeDocument/2006/relationships/tableStyles" Target="/ppt/tableStyles.xml" Id="Rf097eaf1228c4fbb" /><Relationship Type="http://schemas.openxmlformats.org/officeDocument/2006/relationships/slide" Target="/ppt/slides/slide1.xml" Id="Rd348df4cd8af4b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93e8f2d38a74d1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e0aad0216e344a9" /><Relationship Type="http://schemas.openxmlformats.org/officeDocument/2006/relationships/notesMaster" Target="/ppt/notesMasters/notesMaster1.xml" Id="Rb9ea67f790d04de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65de0c94a80431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92834d72eaf426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4fb7018cdb1496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389fda15bcc463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30fcb9134af412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56ad0d554c74f6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1BF0ED9-3B3C-491C-A75C-F3090A26971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93F7E17-8040-4994-8E57-D1E8751A34D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3945ED0-3755-4828-91CB-B0711B38C11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2D5C4DA-F203-4DFE-93B6-1DC467BABCB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126F084-259D-4E20-9C90-0FAE981E109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47129B1-605E-46BD-A60D-C401FA7E180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6F53D90-59BE-4643-85D3-59D46EE5F99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7132447-2EAA-416E-B875-382D7EDEED5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7736054-725B-4244-852A-848649B3B6A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8537A2A-0879-4A8A-BEF3-92B1FEE68DE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3d51f76a8a94ac0" /><Relationship Type="http://schemas.openxmlformats.org/officeDocument/2006/relationships/slideLayout" Target="/ppt/slideLayouts/slideLayout1.xml" Id="Rbca667b5ac8e48d0" /><Relationship Type="http://schemas.openxmlformats.org/officeDocument/2006/relationships/slideLayout" Target="/ppt/slideLayouts/slideLayout2.xml" Id="R5c085f3eb7104b91" /><Relationship Type="http://schemas.openxmlformats.org/officeDocument/2006/relationships/slideLayout" Target="/ppt/slideLayouts/slideLayout3.xml" Id="Rf7b43634dacd43f7" /><Relationship Type="http://schemas.openxmlformats.org/officeDocument/2006/relationships/slideLayout" Target="/ppt/slideLayouts/slideLayout4.xml" Id="R36d124d9445a4377" /><Relationship Type="http://schemas.openxmlformats.org/officeDocument/2006/relationships/slideLayout" Target="/ppt/slideLayouts/slideLayout5.xml" Id="R709decd0f26345f3" /><Relationship Type="http://schemas.openxmlformats.org/officeDocument/2006/relationships/slideLayout" Target="/ppt/slideLayouts/slideLayout6.xml" Id="R4e302e5b88cd40c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ca667b5ac8e48d0"/>
    <p:sldLayoutId xmlns:r="http://schemas.openxmlformats.org/officeDocument/2006/relationships" id="2147483650" r:id="R5c085f3eb7104b91"/>
    <p:sldLayoutId xmlns:r="http://schemas.openxmlformats.org/officeDocument/2006/relationships" id="2147483651" r:id="Rf7b43634dacd43f7"/>
    <p:sldLayoutId xmlns:r="http://schemas.openxmlformats.org/officeDocument/2006/relationships" id="2147483652" r:id="R36d124d9445a4377"/>
    <p:sldLayoutId xmlns:r="http://schemas.openxmlformats.org/officeDocument/2006/relationships" id="2147483653" r:id="R709decd0f26345f3"/>
    <p:sldLayoutId xmlns:r="http://schemas.openxmlformats.org/officeDocument/2006/relationships" id="2147483654" r:id="R4e302e5b88cd40c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3b515b9f5384eb0" /><Relationship Type="http://schemas.openxmlformats.org/officeDocument/2006/relationships/notesSlide" Target="/ppt/notesSlides/notesSlide1.xml" Id="R1bc91f4a882e492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Value Proposition Canvas">
            <a:extLst xmlns:a="http://schemas.openxmlformats.org/drawingml/2006/main">
              <a:ext uri="{FF2B5EF4-FFF2-40B4-BE49-F238E27FC236}">
                <a16:creationId xmlns:a16="http://schemas.microsoft.com/office/drawing/2014/main" id="{35099523-FF66-4C29-8513-1B8431CCD83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Value Proposition Canvas</a:t>
            </a:r>
          </a:p>
        </p:txBody>
      </p:sp>
      <p:sp>
        <p:nvSpPr>
          <p:cNvPr id="2" name="Place customer jobs, pains and desired gains ">
            <a:extLst xmlns:a="http://schemas.openxmlformats.org/drawingml/2006/main">
              <a:ext uri="{FF2B5EF4-FFF2-40B4-BE49-F238E27FC236}">
                <a16:creationId xmlns:a16="http://schemas.microsoft.com/office/drawing/2014/main" id="{04C343F5-985F-4528-BFAC-3A902536761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Place customer jobs, pains and desired gains beside the products and services that address them. Use the canvas to surface assumptions that need testing.</a:t>
            </a:r>
          </a:p>
        </p:txBody>
      </p:sp>
      <p:sp>
        <p:nvSpPr>
          <p:cNvPr id="3" name="English editable starter. Replace prompts wit">
            <a:extLst xmlns:a="http://schemas.openxmlformats.org/drawingml/2006/main">
              <a:ext uri="{FF2B5EF4-FFF2-40B4-BE49-F238E27FC236}">
                <a16:creationId xmlns:a16="http://schemas.microsoft.com/office/drawing/2014/main" id="{607BBE87-5DA4-41B6-92FB-AAF68DF488A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Customer jobs">
            <a:extLst xmlns:a="http://schemas.openxmlformats.org/drawingml/2006/main">
              <a:ext uri="{FF2B5EF4-FFF2-40B4-BE49-F238E27FC236}">
                <a16:creationId xmlns:a16="http://schemas.microsoft.com/office/drawing/2014/main" id="{5FA76A6A-C35B-4CB2-9F45-1C6A1D464C3C}"/>
              </a:ext>
            </a:extLst>
          </p:cNvPr>
          <p:cNvSpPr>
            <a:spLocks xmlns:a="http://schemas.openxmlformats.org/drawingml/2006/main" noGrp="1"/>
          </p:cNvSpPr>
          <p:nvPr/>
        </p:nvSpPr>
        <p:spPr>
          <a:xfrm xmlns:a="http://schemas.openxmlformats.org/drawingml/2006/main">
            <a:off x="571500" y="2095500"/>
            <a:ext cx="3581400" cy="192405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Customer jobs">
            <a:extLst xmlns:a="http://schemas.openxmlformats.org/drawingml/2006/main">
              <a:ext uri="{FF2B5EF4-FFF2-40B4-BE49-F238E27FC236}">
                <a16:creationId xmlns:a16="http://schemas.microsoft.com/office/drawing/2014/main" id="{3BBF540B-BD6D-4303-B199-31D28370034D}"/>
              </a:ext>
            </a:extLst>
          </p:cNvPr>
          <p:cNvSpPr>
            <a:spLocks xmlns:a="http://schemas.openxmlformats.org/drawingml/2006/main" noGrp="1"/>
          </p:cNvSpPr>
          <p:nvPr/>
        </p:nvSpPr>
        <p:spPr>
          <a:xfrm xmlns:a="http://schemas.openxmlformats.org/drawingml/2006/main">
            <a:off x="742950" y="224790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Customer jobs</a:t>
            </a:r>
          </a:p>
        </p:txBody>
      </p:sp>
      <p:sp>
        <p:nvSpPr>
          <p:cNvPr id="6" name="What is the customer trying to get done?">
            <a:extLst xmlns:a="http://schemas.openxmlformats.org/drawingml/2006/main">
              <a:ext uri="{FF2B5EF4-FFF2-40B4-BE49-F238E27FC236}">
                <a16:creationId xmlns:a16="http://schemas.microsoft.com/office/drawing/2014/main" id="{EB2FCDCB-9815-4546-B895-37DAEC689C81}"/>
              </a:ext>
            </a:extLst>
          </p:cNvPr>
          <p:cNvSpPr>
            <a:spLocks xmlns:a="http://schemas.openxmlformats.org/drawingml/2006/main" noGrp="1"/>
          </p:cNvSpPr>
          <p:nvPr/>
        </p:nvSpPr>
        <p:spPr>
          <a:xfrm xmlns:a="http://schemas.openxmlformats.org/drawingml/2006/main">
            <a:off x="742950" y="280739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is the customer trying to get done?</a:t>
            </a:r>
          </a:p>
        </p:txBody>
      </p:sp>
      <p:sp>
        <p:nvSpPr>
          <p:cNvPr id="7" name="Pains">
            <a:extLst xmlns:a="http://schemas.openxmlformats.org/drawingml/2006/main">
              <a:ext uri="{FF2B5EF4-FFF2-40B4-BE49-F238E27FC236}">
                <a16:creationId xmlns:a16="http://schemas.microsoft.com/office/drawing/2014/main" id="{5C4E9763-6886-4743-876D-14EA441EA0BE}"/>
              </a:ext>
            </a:extLst>
          </p:cNvPr>
          <p:cNvSpPr>
            <a:spLocks xmlns:a="http://schemas.openxmlformats.org/drawingml/2006/main" noGrp="1"/>
          </p:cNvSpPr>
          <p:nvPr/>
        </p:nvSpPr>
        <p:spPr>
          <a:xfrm xmlns:a="http://schemas.openxmlformats.org/drawingml/2006/main">
            <a:off x="4305300" y="2095500"/>
            <a:ext cx="3581400" cy="192405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Pains">
            <a:extLst xmlns:a="http://schemas.openxmlformats.org/drawingml/2006/main">
              <a:ext uri="{FF2B5EF4-FFF2-40B4-BE49-F238E27FC236}">
                <a16:creationId xmlns:a16="http://schemas.microsoft.com/office/drawing/2014/main" id="{4567C6D5-67D2-4B62-84A7-5BB457677869}"/>
              </a:ext>
            </a:extLst>
          </p:cNvPr>
          <p:cNvSpPr>
            <a:spLocks xmlns:a="http://schemas.openxmlformats.org/drawingml/2006/main" noGrp="1"/>
          </p:cNvSpPr>
          <p:nvPr/>
        </p:nvSpPr>
        <p:spPr>
          <a:xfrm xmlns:a="http://schemas.openxmlformats.org/drawingml/2006/main">
            <a:off x="4476750" y="224790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Pains</a:t>
            </a:r>
          </a:p>
        </p:txBody>
      </p:sp>
      <p:sp>
        <p:nvSpPr>
          <p:cNvPr id="9" name="What makes the job difficult or costly?">
            <a:extLst xmlns:a="http://schemas.openxmlformats.org/drawingml/2006/main">
              <a:ext uri="{FF2B5EF4-FFF2-40B4-BE49-F238E27FC236}">
                <a16:creationId xmlns:a16="http://schemas.microsoft.com/office/drawing/2014/main" id="{7F8C4853-1E61-45CA-AC05-252D14F05E75}"/>
              </a:ext>
            </a:extLst>
          </p:cNvPr>
          <p:cNvSpPr>
            <a:spLocks xmlns:a="http://schemas.openxmlformats.org/drawingml/2006/main" noGrp="1"/>
          </p:cNvSpPr>
          <p:nvPr/>
        </p:nvSpPr>
        <p:spPr>
          <a:xfrm xmlns:a="http://schemas.openxmlformats.org/drawingml/2006/main">
            <a:off x="4476750" y="280739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makes the job difficult or costly?</a:t>
            </a:r>
          </a:p>
        </p:txBody>
      </p:sp>
      <p:sp>
        <p:nvSpPr>
          <p:cNvPr id="10" name="Gains">
            <a:extLst xmlns:a="http://schemas.openxmlformats.org/drawingml/2006/main">
              <a:ext uri="{FF2B5EF4-FFF2-40B4-BE49-F238E27FC236}">
                <a16:creationId xmlns:a16="http://schemas.microsoft.com/office/drawing/2014/main" id="{D0B1C689-2E2C-40C4-B32A-CBC741001A4C}"/>
              </a:ext>
            </a:extLst>
          </p:cNvPr>
          <p:cNvSpPr>
            <a:spLocks xmlns:a="http://schemas.openxmlformats.org/drawingml/2006/main" noGrp="1"/>
          </p:cNvSpPr>
          <p:nvPr/>
        </p:nvSpPr>
        <p:spPr>
          <a:xfrm xmlns:a="http://schemas.openxmlformats.org/drawingml/2006/main">
            <a:off x="8039100" y="2095500"/>
            <a:ext cx="3581400" cy="192405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Gains">
            <a:extLst xmlns:a="http://schemas.openxmlformats.org/drawingml/2006/main">
              <a:ext uri="{FF2B5EF4-FFF2-40B4-BE49-F238E27FC236}">
                <a16:creationId xmlns:a16="http://schemas.microsoft.com/office/drawing/2014/main" id="{543C25BE-D733-4516-A8B7-EABA378BFE43}"/>
              </a:ext>
            </a:extLst>
          </p:cNvPr>
          <p:cNvSpPr>
            <a:spLocks xmlns:a="http://schemas.openxmlformats.org/drawingml/2006/main" noGrp="1"/>
          </p:cNvSpPr>
          <p:nvPr/>
        </p:nvSpPr>
        <p:spPr>
          <a:xfrm xmlns:a="http://schemas.openxmlformats.org/drawingml/2006/main">
            <a:off x="8210550" y="224790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Gains</a:t>
            </a:r>
          </a:p>
        </p:txBody>
      </p:sp>
      <p:sp>
        <p:nvSpPr>
          <p:cNvPr id="12" name="What would a successful result look like?">
            <a:extLst xmlns:a="http://schemas.openxmlformats.org/drawingml/2006/main">
              <a:ext uri="{FF2B5EF4-FFF2-40B4-BE49-F238E27FC236}">
                <a16:creationId xmlns:a16="http://schemas.microsoft.com/office/drawing/2014/main" id="{BB5C912D-C767-4E3A-B8CF-309183EEEFFD}"/>
              </a:ext>
            </a:extLst>
          </p:cNvPr>
          <p:cNvSpPr>
            <a:spLocks xmlns:a="http://schemas.openxmlformats.org/drawingml/2006/main" noGrp="1"/>
          </p:cNvSpPr>
          <p:nvPr/>
        </p:nvSpPr>
        <p:spPr>
          <a:xfrm xmlns:a="http://schemas.openxmlformats.org/drawingml/2006/main">
            <a:off x="8210550" y="280739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would a successful result look like?</a:t>
            </a:r>
          </a:p>
        </p:txBody>
      </p:sp>
      <p:sp>
        <p:nvSpPr>
          <p:cNvPr id="13" name="Products and services">
            <a:extLst xmlns:a="http://schemas.openxmlformats.org/drawingml/2006/main">
              <a:ext uri="{FF2B5EF4-FFF2-40B4-BE49-F238E27FC236}">
                <a16:creationId xmlns:a16="http://schemas.microsoft.com/office/drawing/2014/main" id="{FA47F6A9-0E3A-4703-9805-E267F0E9ADAF}"/>
              </a:ext>
            </a:extLst>
          </p:cNvPr>
          <p:cNvSpPr>
            <a:spLocks xmlns:a="http://schemas.openxmlformats.org/drawingml/2006/main" noGrp="1"/>
          </p:cNvSpPr>
          <p:nvPr/>
        </p:nvSpPr>
        <p:spPr>
          <a:xfrm xmlns:a="http://schemas.openxmlformats.org/drawingml/2006/main">
            <a:off x="571500" y="4171950"/>
            <a:ext cx="3581400" cy="1924050"/>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4" name="Products and services">
            <a:extLst xmlns:a="http://schemas.openxmlformats.org/drawingml/2006/main">
              <a:ext uri="{FF2B5EF4-FFF2-40B4-BE49-F238E27FC236}">
                <a16:creationId xmlns:a16="http://schemas.microsoft.com/office/drawing/2014/main" id="{85ED0BD9-CC32-44C4-803A-AE39D9AD1A0E}"/>
              </a:ext>
            </a:extLst>
          </p:cNvPr>
          <p:cNvSpPr>
            <a:spLocks xmlns:a="http://schemas.openxmlformats.org/drawingml/2006/main" noGrp="1"/>
          </p:cNvSpPr>
          <p:nvPr/>
        </p:nvSpPr>
        <p:spPr>
          <a:xfrm xmlns:a="http://schemas.openxmlformats.org/drawingml/2006/main">
            <a:off x="742950" y="432435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Products and services</a:t>
            </a:r>
          </a:p>
        </p:txBody>
      </p:sp>
      <p:sp>
        <p:nvSpPr>
          <p:cNvPr id="15" name="What do you actually offer?">
            <a:extLst xmlns:a="http://schemas.openxmlformats.org/drawingml/2006/main">
              <a:ext uri="{FF2B5EF4-FFF2-40B4-BE49-F238E27FC236}">
                <a16:creationId xmlns:a16="http://schemas.microsoft.com/office/drawing/2014/main" id="{8497913B-A9D3-45B2-98AB-D7F9CB5D66AE}"/>
              </a:ext>
            </a:extLst>
          </p:cNvPr>
          <p:cNvSpPr>
            <a:spLocks xmlns:a="http://schemas.openxmlformats.org/drawingml/2006/main" noGrp="1"/>
          </p:cNvSpPr>
          <p:nvPr/>
        </p:nvSpPr>
        <p:spPr>
          <a:xfrm xmlns:a="http://schemas.openxmlformats.org/drawingml/2006/main">
            <a:off x="742950" y="488384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do you actually offer?</a:t>
            </a:r>
          </a:p>
        </p:txBody>
      </p:sp>
      <p:sp>
        <p:nvSpPr>
          <p:cNvPr id="16" name="Pain relievers">
            <a:extLst xmlns:a="http://schemas.openxmlformats.org/drawingml/2006/main">
              <a:ext uri="{FF2B5EF4-FFF2-40B4-BE49-F238E27FC236}">
                <a16:creationId xmlns:a16="http://schemas.microsoft.com/office/drawing/2014/main" id="{06DDE46D-3738-4E05-AC90-228F09FE7DE4}"/>
              </a:ext>
            </a:extLst>
          </p:cNvPr>
          <p:cNvSpPr>
            <a:spLocks xmlns:a="http://schemas.openxmlformats.org/drawingml/2006/main" noGrp="1"/>
          </p:cNvSpPr>
          <p:nvPr/>
        </p:nvSpPr>
        <p:spPr>
          <a:xfrm xmlns:a="http://schemas.openxmlformats.org/drawingml/2006/main">
            <a:off x="4305300" y="4171950"/>
            <a:ext cx="3581400" cy="1924050"/>
          </a:xfrm>
          <a:prstGeom xmlns:a="http://schemas.openxmlformats.org/drawingml/2006/main" prst="rect">
            <a:avLst/>
          </a:prstGeom>
          <a:solidFill xmlns:a="http://schemas.openxmlformats.org/drawingml/2006/main">
            <a:srgbClr val="F5E7E3"/>
          </a:solidFill>
          <a:ln xmlns:a="http://schemas.openxmlformats.org/drawingml/2006/main" w="11430">
            <a:solidFill>
              <a:srgbClr val="BDCBD3"/>
            </a:solidFill>
            <a:prstDash val="solid"/>
          </a:ln>
        </p:spPr>
      </p:sp>
      <p:sp>
        <p:nvSpPr>
          <p:cNvPr id="17" name="Pain relievers">
            <a:extLst xmlns:a="http://schemas.openxmlformats.org/drawingml/2006/main">
              <a:ext uri="{FF2B5EF4-FFF2-40B4-BE49-F238E27FC236}">
                <a16:creationId xmlns:a16="http://schemas.microsoft.com/office/drawing/2014/main" id="{F3DF1532-1373-4896-BB76-BA1DD5C2B0E0}"/>
              </a:ext>
            </a:extLst>
          </p:cNvPr>
          <p:cNvSpPr>
            <a:spLocks xmlns:a="http://schemas.openxmlformats.org/drawingml/2006/main" noGrp="1"/>
          </p:cNvSpPr>
          <p:nvPr/>
        </p:nvSpPr>
        <p:spPr>
          <a:xfrm xmlns:a="http://schemas.openxmlformats.org/drawingml/2006/main">
            <a:off x="4476750" y="432435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Pain relievers</a:t>
            </a:r>
          </a:p>
        </p:txBody>
      </p:sp>
      <p:sp>
        <p:nvSpPr>
          <p:cNvPr id="18" name="Which part of the offer addresses each pain?">
            <a:extLst xmlns:a="http://schemas.openxmlformats.org/drawingml/2006/main">
              <a:ext uri="{FF2B5EF4-FFF2-40B4-BE49-F238E27FC236}">
                <a16:creationId xmlns:a16="http://schemas.microsoft.com/office/drawing/2014/main" id="{961A1FAB-B77C-4F50-912B-F44F10AEC3C1}"/>
              </a:ext>
            </a:extLst>
          </p:cNvPr>
          <p:cNvSpPr>
            <a:spLocks xmlns:a="http://schemas.openxmlformats.org/drawingml/2006/main" noGrp="1"/>
          </p:cNvSpPr>
          <p:nvPr/>
        </p:nvSpPr>
        <p:spPr>
          <a:xfrm xmlns:a="http://schemas.openxmlformats.org/drawingml/2006/main">
            <a:off x="4476750" y="488384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Which part of the offer addresses each pain?</a:t>
            </a:r>
          </a:p>
        </p:txBody>
      </p:sp>
      <p:sp>
        <p:nvSpPr>
          <p:cNvPr id="19" name="Gain creators">
            <a:extLst xmlns:a="http://schemas.openxmlformats.org/drawingml/2006/main">
              <a:ext uri="{FF2B5EF4-FFF2-40B4-BE49-F238E27FC236}">
                <a16:creationId xmlns:a16="http://schemas.microsoft.com/office/drawing/2014/main" id="{28A9966B-13AB-47C9-AF66-47D9CBC9A786}"/>
              </a:ext>
            </a:extLst>
          </p:cNvPr>
          <p:cNvSpPr>
            <a:spLocks xmlns:a="http://schemas.openxmlformats.org/drawingml/2006/main" noGrp="1"/>
          </p:cNvSpPr>
          <p:nvPr/>
        </p:nvSpPr>
        <p:spPr>
          <a:xfrm xmlns:a="http://schemas.openxmlformats.org/drawingml/2006/main">
            <a:off x="8039100" y="4171950"/>
            <a:ext cx="3581400" cy="192405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20" name="Gain creators">
            <a:extLst xmlns:a="http://schemas.openxmlformats.org/drawingml/2006/main">
              <a:ext uri="{FF2B5EF4-FFF2-40B4-BE49-F238E27FC236}">
                <a16:creationId xmlns:a16="http://schemas.microsoft.com/office/drawing/2014/main" id="{E19CDAE3-FF77-4261-9E47-974417167BDC}"/>
              </a:ext>
            </a:extLst>
          </p:cNvPr>
          <p:cNvSpPr>
            <a:spLocks xmlns:a="http://schemas.openxmlformats.org/drawingml/2006/main" noGrp="1"/>
          </p:cNvSpPr>
          <p:nvPr/>
        </p:nvSpPr>
        <p:spPr>
          <a:xfrm xmlns:a="http://schemas.openxmlformats.org/drawingml/2006/main">
            <a:off x="8210550" y="432435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Gain creators</a:t>
            </a:r>
          </a:p>
        </p:txBody>
      </p:sp>
      <p:sp>
        <p:nvSpPr>
          <p:cNvPr id="21" name="Which part creates a desired benefit?">
            <a:extLst xmlns:a="http://schemas.openxmlformats.org/drawingml/2006/main">
              <a:ext uri="{FF2B5EF4-FFF2-40B4-BE49-F238E27FC236}">
                <a16:creationId xmlns:a16="http://schemas.microsoft.com/office/drawing/2014/main" id="{A8022215-AD9C-48A4-8028-8E65FDC8A93B}"/>
              </a:ext>
            </a:extLst>
          </p:cNvPr>
          <p:cNvSpPr>
            <a:spLocks xmlns:a="http://schemas.openxmlformats.org/drawingml/2006/main" noGrp="1"/>
          </p:cNvSpPr>
          <p:nvPr/>
        </p:nvSpPr>
        <p:spPr>
          <a:xfrm xmlns:a="http://schemas.openxmlformats.org/drawingml/2006/main">
            <a:off x="8210550" y="488384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Which part creates a desired benefit?</a:t>
            </a:r>
          </a:p>
        </p:txBody>
      </p:sp>
    </p:spTree>
    <p:extLst>
      <p:ext uri="{BB962C8B-B14F-4D97-AF65-F5344CB8AC3E}">
        <p14:creationId xmlns:p14="http://schemas.microsoft.com/office/powerpoint/2010/main" val="2967778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2026-10-29T17:18:21.2680000Z</dcterms:created>
  <dcterms:modified xsi:type="dcterms:W3CDTF">2026-10-29T17:18:21.2680000Z</dcterms:modified>
</coreProperties>
</file>