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02f98b25af34434" /><Relationship Type="http://schemas.openxmlformats.org/officeDocument/2006/relationships/extended-properties" Target="/docProps/app.xml" Id="Ra551f26038ce414b" /><Relationship Type="http://schemas.openxmlformats.org/officeDocument/2006/relationships/officeDocument" Target="/ppt/presentation.xml" Id="Radce3628b2a648fd" /></Relationships>
</file>

<file path=ppt/presentation.xml><?xml version="1.0" encoding="utf-8"?>
<p:presentation xmlns:p="http://schemas.openxmlformats.org/presentationml/2006/main">
  <p:sldMasterIdLst>
    <p:sldMasterId xmlns:r="http://schemas.openxmlformats.org/officeDocument/2006/relationships" id="2147483648" r:id="Rb00a37fd3ac74dde"/>
  </p:sldMasterIdLst>
  <p:notesMasterIdLst>
    <p:notesMasterId xmlns:r="http://schemas.openxmlformats.org/officeDocument/2006/relationships" r:id="Rb279c8c744f04b2d"/>
  </p:notesMasterIdLst>
  <p:sldIdLst>
    <p:sldId xmlns:r="http://schemas.openxmlformats.org/officeDocument/2006/relationships" id="256" r:id="R2fbd4a2d7092428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a3ec8c58a57413e" /><Relationship Type="http://schemas.openxmlformats.org/officeDocument/2006/relationships/slideMaster" Target="/ppt/slideMasters/slideMaster1.xml" Id="Rb00a37fd3ac74dde" /><Relationship Type="http://schemas.openxmlformats.org/officeDocument/2006/relationships/notesMaster" Target="/ppt/notesMasters/notesMaster1.xml" Id="Rb279c8c744f04b2d" /><Relationship Type="http://schemas.openxmlformats.org/officeDocument/2006/relationships/presProps" Target="/ppt/presProps.xml" Id="R0c25259084734f3c" /><Relationship Type="http://schemas.openxmlformats.org/officeDocument/2006/relationships/tableStyles" Target="/ppt/tableStyles.xml" Id="Rb3c45d6dc16a44b9" /><Relationship Type="http://schemas.openxmlformats.org/officeDocument/2006/relationships/slide" Target="/ppt/slides/slide1.xml" Id="R2fbd4a2d7092428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4784992f4f3489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d3efedb84594f74" /><Relationship Type="http://schemas.openxmlformats.org/officeDocument/2006/relationships/notesMaster" Target="/ppt/notesMasters/notesMaster1.xml" Id="Rfaa6f0f0500b471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 Shared-area prompt: Put only the traits that genuinely belong to both groups here.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9faafdd69604af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68b91083b9e4c55"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c82520fbd5224b10"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0fb2cc4526ac41f9"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e22606d4abc647cd"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0295dfde3ec6402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074DD22-91F9-4B9B-89DD-F3FBCED97C1A}"/>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E8592F63-5B97-428C-88A1-F4C334F403AA}"/>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63611674-136D-4D27-B9CB-6F7B742306CD}"/>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77EE009-2009-4F4F-9FE2-42166DD243B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8A2BA4FA-94F6-4025-BF3F-0E9035F69B24}"/>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747284BF-7BEA-415F-8B63-0F7EE508B1E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C4EE9FD-169D-4F07-B758-F5932F647C3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CA2590B8-3F6D-4E91-8C6C-9127732830BD}"/>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F1F7A2F-0E87-4D94-9C49-E1D6F4D1288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C57084F-5533-467E-9466-3568206EF4D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246cf999305433d" /><Relationship Type="http://schemas.openxmlformats.org/officeDocument/2006/relationships/slideLayout" Target="/ppt/slideLayouts/slideLayout1.xml" Id="R3b3a1108b60f485e" /><Relationship Type="http://schemas.openxmlformats.org/officeDocument/2006/relationships/slideLayout" Target="/ppt/slideLayouts/slideLayout2.xml" Id="R459466583e5c451c" /><Relationship Type="http://schemas.openxmlformats.org/officeDocument/2006/relationships/slideLayout" Target="/ppt/slideLayouts/slideLayout3.xml" Id="Rcf4b328d063c49b1" /><Relationship Type="http://schemas.openxmlformats.org/officeDocument/2006/relationships/slideLayout" Target="/ppt/slideLayouts/slideLayout4.xml" Id="Rbccbb6ee921d44f1" /><Relationship Type="http://schemas.openxmlformats.org/officeDocument/2006/relationships/slideLayout" Target="/ppt/slideLayouts/slideLayout5.xml" Id="R02c3c3c82afc40fb" /><Relationship Type="http://schemas.openxmlformats.org/officeDocument/2006/relationships/slideLayout" Target="/ppt/slideLayouts/slideLayout6.xml" Id="Ra467cf29acac4c2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b3a1108b60f485e"/>
    <p:sldLayoutId xmlns:r="http://schemas.openxmlformats.org/officeDocument/2006/relationships" id="2147483650" r:id="R459466583e5c451c"/>
    <p:sldLayoutId xmlns:r="http://schemas.openxmlformats.org/officeDocument/2006/relationships" id="2147483651" r:id="Rcf4b328d063c49b1"/>
    <p:sldLayoutId xmlns:r="http://schemas.openxmlformats.org/officeDocument/2006/relationships" id="2147483652" r:id="Rbccbb6ee921d44f1"/>
    <p:sldLayoutId xmlns:r="http://schemas.openxmlformats.org/officeDocument/2006/relationships" id="2147483653" r:id="R02c3c3c82afc40fb"/>
    <p:sldLayoutId xmlns:r="http://schemas.openxmlformats.org/officeDocument/2006/relationships" id="2147483654" r:id="Ra467cf29acac4c2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71d93ce81c1d4f37" /><Relationship Type="http://schemas.openxmlformats.org/officeDocument/2006/relationships/notesSlide" Target="/ppt/notesSlides/notesSlide1.xml" Id="R7481c579cf0746c7"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Venn Diagram Maker">
            <a:extLst xmlns:a="http://schemas.openxmlformats.org/drawingml/2006/main">
              <a:ext uri="{FF2B5EF4-FFF2-40B4-BE49-F238E27FC236}">
                <a16:creationId xmlns:a16="http://schemas.microsoft.com/office/drawing/2014/main" id="{28736CCB-9288-4F89-B5BE-DEBB2C4E0EDB}"/>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Venn Diagram Maker</a:t>
            </a:r>
          </a:p>
        </p:txBody>
      </p:sp>
      <p:sp>
        <p:nvSpPr>
          <p:cNvPr id="2" name="Use editable shapes and text in WPS Presentat">
            <a:extLst xmlns:a="http://schemas.openxmlformats.org/drawingml/2006/main">
              <a:ext uri="{FF2B5EF4-FFF2-40B4-BE49-F238E27FC236}">
                <a16:creationId xmlns:a16="http://schemas.microsoft.com/office/drawing/2014/main" id="{A5369837-491D-425C-9467-129B09226211}"/>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Use editable shapes and text in WPS Presentation to explain shared and different characteristics. Keep each overlap tied to a clear definition.</a:t>
            </a:r>
          </a:p>
        </p:txBody>
      </p:sp>
      <p:sp>
        <p:nvSpPr>
          <p:cNvPr id="3" name="English editable starter. Replace prompts wit">
            <a:extLst xmlns:a="http://schemas.openxmlformats.org/drawingml/2006/main">
              <a:ext uri="{FF2B5EF4-FFF2-40B4-BE49-F238E27FC236}">
                <a16:creationId xmlns:a16="http://schemas.microsoft.com/office/drawing/2014/main" id="{AA28C2B7-FE2F-4FCD-8C99-465835881274}"/>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First set">
            <a:extLst xmlns:a="http://schemas.openxmlformats.org/drawingml/2006/main">
              <a:ext uri="{FF2B5EF4-FFF2-40B4-BE49-F238E27FC236}">
                <a16:creationId xmlns:a16="http://schemas.microsoft.com/office/drawing/2014/main" id="{12F4EC17-046F-4680-AD1F-17F10622B2D5}"/>
              </a:ext>
            </a:extLst>
          </p:cNvPr>
          <p:cNvSpPr>
            <a:spLocks xmlns:a="http://schemas.openxmlformats.org/drawingml/2006/main" noGrp="1"/>
          </p:cNvSpPr>
          <p:nvPr/>
        </p:nvSpPr>
        <p:spPr>
          <a:xfrm xmlns:a="http://schemas.openxmlformats.org/drawingml/2006/main">
            <a:off x="1905000" y="2047875"/>
            <a:ext cx="4953000" cy="4000500"/>
          </a:xfrm>
          <a:prstGeom xmlns:a="http://schemas.openxmlformats.org/drawingml/2006/main" prst="ellipse">
            <a:avLst/>
          </a:prstGeom>
          <a:solidFill xmlns:a="http://schemas.openxmlformats.org/drawingml/2006/main">
            <a:srgbClr val="E9F2F5"/>
          </a:solidFill>
          <a:ln xmlns:a="http://schemas.openxmlformats.org/drawingml/2006/main" w="11430">
            <a:solidFill>
              <a:srgbClr val="90B6C6"/>
            </a:solidFill>
            <a:prstDash val="solid"/>
          </a:ln>
        </p:spPr>
      </p:sp>
      <p:sp>
        <p:nvSpPr>
          <p:cNvPr id="5" name="Second set">
            <a:extLst xmlns:a="http://schemas.openxmlformats.org/drawingml/2006/main">
              <a:ext uri="{FF2B5EF4-FFF2-40B4-BE49-F238E27FC236}">
                <a16:creationId xmlns:a16="http://schemas.microsoft.com/office/drawing/2014/main" id="{0705035D-3620-452C-8F7F-F98755B512D9}"/>
              </a:ext>
            </a:extLst>
          </p:cNvPr>
          <p:cNvSpPr>
            <a:spLocks xmlns:a="http://schemas.openxmlformats.org/drawingml/2006/main" noGrp="1"/>
          </p:cNvSpPr>
          <p:nvPr/>
        </p:nvSpPr>
        <p:spPr>
          <a:xfrm xmlns:a="http://schemas.openxmlformats.org/drawingml/2006/main">
            <a:off x="5334000" y="2047875"/>
            <a:ext cx="4953000" cy="4000500"/>
          </a:xfrm>
          <a:prstGeom xmlns:a="http://schemas.openxmlformats.org/drawingml/2006/main" prst="ellipse">
            <a:avLst/>
          </a:prstGeom>
          <a:solidFill xmlns:a="http://schemas.openxmlformats.org/drawingml/2006/main">
            <a:srgbClr val="F2EAD9">
              <a:alpha val="72000"/>
            </a:srgbClr>
          </a:solidFill>
          <a:ln xmlns:a="http://schemas.openxmlformats.org/drawingml/2006/main" w="11430">
            <a:solidFill>
              <a:srgbClr val="C7B794"/>
            </a:solidFill>
            <a:prstDash val="solid"/>
          </a:ln>
        </p:spPr>
      </p:sp>
      <p:sp>
        <p:nvSpPr>
          <p:cNvPr id="6" name="Set A">
            <a:extLst xmlns:a="http://schemas.openxmlformats.org/drawingml/2006/main">
              <a:ext uri="{FF2B5EF4-FFF2-40B4-BE49-F238E27FC236}">
                <a16:creationId xmlns:a16="http://schemas.microsoft.com/office/drawing/2014/main" id="{31D97DB1-03A0-44D3-B5DB-F50E856EE265}"/>
              </a:ext>
            </a:extLst>
          </p:cNvPr>
          <p:cNvSpPr>
            <a:spLocks xmlns:a="http://schemas.openxmlformats.org/drawingml/2006/main" noGrp="1"/>
          </p:cNvSpPr>
          <p:nvPr/>
        </p:nvSpPr>
        <p:spPr>
          <a:xfrm xmlns:a="http://schemas.openxmlformats.org/drawingml/2006/main">
            <a:off x="2524125" y="3095625"/>
            <a:ext cx="238125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250" b="1">
                <a:solidFill>
                  <a:srgbClr val="172B42"/>
                </a:solidFill>
                <a:latin typeface="Arial"/>
                <a:ea typeface="Arial"/>
                <a:cs typeface="Arial"/>
              </a:defRPr>
            </a:defPPr>
            <a:lvl1pPr algn="ctr">
              <a:defRPr sz="2250" b="1">
                <a:solidFill>
                  <a:srgbClr val="172B42"/>
                </a:solidFill>
                <a:latin typeface="Arial"/>
                <a:ea typeface="Arial"/>
                <a:cs typeface="Arial"/>
              </a:defRPr>
            </a:lvl1pPr>
            <a:lvl2pPr algn="ctr">
              <a:defRPr sz="2250" b="1">
                <a:solidFill>
                  <a:srgbClr val="172B42"/>
                </a:solidFill>
                <a:latin typeface="Arial"/>
                <a:ea typeface="Arial"/>
                <a:cs typeface="Arial"/>
              </a:defRPr>
            </a:lvl2pPr>
            <a:lvl3pPr algn="ctr">
              <a:defRPr sz="2250" b="1">
                <a:solidFill>
                  <a:srgbClr val="172B42"/>
                </a:solidFill>
                <a:latin typeface="Arial"/>
                <a:ea typeface="Arial"/>
                <a:cs typeface="Arial"/>
              </a:defRPr>
            </a:lvl3pPr>
            <a:lvl4pPr algn="ctr">
              <a:defRPr sz="2250" b="1">
                <a:solidFill>
                  <a:srgbClr val="172B42"/>
                </a:solidFill>
                <a:latin typeface="Arial"/>
                <a:ea typeface="Arial"/>
                <a:cs typeface="Arial"/>
              </a:defRPr>
            </a:lvl4pPr>
            <a:lvl5pPr algn="ctr">
              <a:defRPr sz="2250" b="1">
                <a:solidFill>
                  <a:srgbClr val="172B42"/>
                </a:solidFill>
                <a:latin typeface="Arial"/>
                <a:ea typeface="Arial"/>
                <a:cs typeface="Arial"/>
              </a:defRPr>
            </a:lvl5pPr>
            <a:lvl6pPr algn="ctr">
              <a:defRPr sz="2250" b="1">
                <a:solidFill>
                  <a:srgbClr val="172B42"/>
                </a:solidFill>
                <a:latin typeface="Arial"/>
                <a:ea typeface="Arial"/>
                <a:cs typeface="Arial"/>
              </a:defRPr>
            </a:lvl6pPr>
            <a:lvl7pPr algn="ctr">
              <a:defRPr sz="2250" b="1">
                <a:solidFill>
                  <a:srgbClr val="172B42"/>
                </a:solidFill>
                <a:latin typeface="Arial"/>
                <a:ea typeface="Arial"/>
                <a:cs typeface="Arial"/>
              </a:defRPr>
            </a:lvl7pPr>
            <a:lvl8pPr algn="ctr">
              <a:defRPr sz="2250" b="1">
                <a:solidFill>
                  <a:srgbClr val="172B42"/>
                </a:solidFill>
                <a:latin typeface="Arial"/>
                <a:ea typeface="Arial"/>
                <a:cs typeface="Arial"/>
              </a:defRPr>
            </a:lvl8pPr>
            <a:lvl9pPr algn="ctr">
              <a:defRPr sz="2250" b="1">
                <a:solidFill>
                  <a:srgbClr val="172B42"/>
                </a:solidFill>
                <a:latin typeface="Arial"/>
                <a:ea typeface="Arial"/>
                <a:cs typeface="Arial"/>
              </a:defRPr>
            </a:lvl9pPr>
          </a:lstStyle>
          <a:p xmlns:a="http://schemas.openxmlformats.org/drawingml/2006/main">
            <a:pPr algn="ctr">
              <a:defRPr sz="2250" b="1">
                <a:solidFill>
                  <a:srgbClr val="172B42"/>
                </a:solidFill>
                <a:latin typeface="Arial"/>
                <a:ea typeface="Arial"/>
                <a:cs typeface="Arial"/>
              </a:defRPr>
            </a:pPr>
            <a:r>
              <a:rPr sz="2250" b="1">
                <a:solidFill>
                  <a:srgbClr val="172B42"/>
                </a:solidFill>
                <a:latin typeface="Arial"/>
                <a:ea typeface="Arial"/>
                <a:cs typeface="Arial"/>
              </a:rPr>
              <a:t>Set A</a:t>
            </a:r>
          </a:p>
        </p:txBody>
      </p:sp>
      <p:sp>
        <p:nvSpPr>
          <p:cNvPr id="7" name="List characteristics that belong to the first">
            <a:extLst xmlns:a="http://schemas.openxmlformats.org/drawingml/2006/main">
              <a:ext uri="{FF2B5EF4-FFF2-40B4-BE49-F238E27FC236}">
                <a16:creationId xmlns:a16="http://schemas.microsoft.com/office/drawing/2014/main" id="{2AFEE7E3-A934-4F24-9842-D13EF15F6F3E}"/>
              </a:ext>
            </a:extLst>
          </p:cNvPr>
          <p:cNvSpPr>
            <a:spLocks xmlns:a="http://schemas.openxmlformats.org/drawingml/2006/main" noGrp="1"/>
          </p:cNvSpPr>
          <p:nvPr/>
        </p:nvSpPr>
        <p:spPr>
          <a:xfrm xmlns:a="http://schemas.openxmlformats.org/drawingml/2006/main">
            <a:off x="2524125" y="3667125"/>
            <a:ext cx="238125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725" b="0">
                <a:solidFill>
                  <a:srgbClr val="526275"/>
                </a:solidFill>
                <a:latin typeface="Arial"/>
                <a:ea typeface="Arial"/>
                <a:cs typeface="Arial"/>
              </a:defRPr>
            </a:defPPr>
            <a:lvl1pPr algn="ctr">
              <a:defRPr sz="1725" b="0">
                <a:solidFill>
                  <a:srgbClr val="526275"/>
                </a:solidFill>
                <a:latin typeface="Arial"/>
                <a:ea typeface="Arial"/>
                <a:cs typeface="Arial"/>
              </a:defRPr>
            </a:lvl1pPr>
            <a:lvl2pPr algn="ctr">
              <a:defRPr sz="1725" b="0">
                <a:solidFill>
                  <a:srgbClr val="526275"/>
                </a:solidFill>
                <a:latin typeface="Arial"/>
                <a:ea typeface="Arial"/>
                <a:cs typeface="Arial"/>
              </a:defRPr>
            </a:lvl2pPr>
            <a:lvl3pPr algn="ctr">
              <a:defRPr sz="1725" b="0">
                <a:solidFill>
                  <a:srgbClr val="526275"/>
                </a:solidFill>
                <a:latin typeface="Arial"/>
                <a:ea typeface="Arial"/>
                <a:cs typeface="Arial"/>
              </a:defRPr>
            </a:lvl3pPr>
            <a:lvl4pPr algn="ctr">
              <a:defRPr sz="1725" b="0">
                <a:solidFill>
                  <a:srgbClr val="526275"/>
                </a:solidFill>
                <a:latin typeface="Arial"/>
                <a:ea typeface="Arial"/>
                <a:cs typeface="Arial"/>
              </a:defRPr>
            </a:lvl4pPr>
            <a:lvl5pPr algn="ctr">
              <a:defRPr sz="1725" b="0">
                <a:solidFill>
                  <a:srgbClr val="526275"/>
                </a:solidFill>
                <a:latin typeface="Arial"/>
                <a:ea typeface="Arial"/>
                <a:cs typeface="Arial"/>
              </a:defRPr>
            </a:lvl5pPr>
            <a:lvl6pPr algn="ctr">
              <a:defRPr sz="1725" b="0">
                <a:solidFill>
                  <a:srgbClr val="526275"/>
                </a:solidFill>
                <a:latin typeface="Arial"/>
                <a:ea typeface="Arial"/>
                <a:cs typeface="Arial"/>
              </a:defRPr>
            </a:lvl6pPr>
            <a:lvl7pPr algn="ctr">
              <a:defRPr sz="1725" b="0">
                <a:solidFill>
                  <a:srgbClr val="526275"/>
                </a:solidFill>
                <a:latin typeface="Arial"/>
                <a:ea typeface="Arial"/>
                <a:cs typeface="Arial"/>
              </a:defRPr>
            </a:lvl7pPr>
            <a:lvl8pPr algn="ctr">
              <a:defRPr sz="1725" b="0">
                <a:solidFill>
                  <a:srgbClr val="526275"/>
                </a:solidFill>
                <a:latin typeface="Arial"/>
                <a:ea typeface="Arial"/>
                <a:cs typeface="Arial"/>
              </a:defRPr>
            </a:lvl8pPr>
            <a:lvl9pPr algn="ctr">
              <a:defRPr sz="1725" b="0">
                <a:solidFill>
                  <a:srgbClr val="526275"/>
                </a:solidFill>
                <a:latin typeface="Arial"/>
                <a:ea typeface="Arial"/>
                <a:cs typeface="Arial"/>
              </a:defRPr>
            </a:lvl9pPr>
          </a:lstStyle>
          <a:p xmlns:a="http://schemas.openxmlformats.org/drawingml/2006/main">
            <a:pPr algn="ctr">
              <a:defRPr sz="1725" b="0">
                <a:solidFill>
                  <a:srgbClr val="526275"/>
                </a:solidFill>
                <a:latin typeface="Arial"/>
                <a:ea typeface="Arial"/>
                <a:cs typeface="Arial"/>
              </a:defRPr>
            </a:pPr>
            <a:r>
              <a:rPr sz="1725" b="0">
                <a:solidFill>
                  <a:srgbClr val="526275"/>
                </a:solidFill>
                <a:latin typeface="Arial"/>
                <a:ea typeface="Arial"/>
                <a:cs typeface="Arial"/>
              </a:rPr>
              <a:t>List characteristics that belong to the first group.</a:t>
            </a:r>
          </a:p>
        </p:txBody>
      </p:sp>
      <p:sp>
        <p:nvSpPr>
          <p:cNvPr id="8" name="Shared">
            <a:extLst xmlns:a="http://schemas.openxmlformats.org/drawingml/2006/main">
              <a:ext uri="{FF2B5EF4-FFF2-40B4-BE49-F238E27FC236}">
                <a16:creationId xmlns:a16="http://schemas.microsoft.com/office/drawing/2014/main" id="{CAB38742-32C5-4DD9-9AEC-720AE6CDFECC}"/>
              </a:ext>
            </a:extLst>
          </p:cNvPr>
          <p:cNvSpPr>
            <a:spLocks xmlns:a="http://schemas.openxmlformats.org/drawingml/2006/main" noGrp="1"/>
          </p:cNvSpPr>
          <p:nvPr/>
        </p:nvSpPr>
        <p:spPr>
          <a:xfrm xmlns:a="http://schemas.openxmlformats.org/drawingml/2006/main">
            <a:off x="5219700" y="3190875"/>
            <a:ext cx="173355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025" b="1">
                <a:solidFill>
                  <a:srgbClr val="172B42"/>
                </a:solidFill>
                <a:latin typeface="Arial"/>
                <a:ea typeface="Arial"/>
                <a:cs typeface="Arial"/>
              </a:defRPr>
            </a:defPPr>
            <a:lvl1pPr algn="ctr">
              <a:defRPr sz="2025" b="1">
                <a:solidFill>
                  <a:srgbClr val="172B42"/>
                </a:solidFill>
                <a:latin typeface="Arial"/>
                <a:ea typeface="Arial"/>
                <a:cs typeface="Arial"/>
              </a:defRPr>
            </a:lvl1pPr>
            <a:lvl2pPr algn="ctr">
              <a:defRPr sz="2025" b="1">
                <a:solidFill>
                  <a:srgbClr val="172B42"/>
                </a:solidFill>
                <a:latin typeface="Arial"/>
                <a:ea typeface="Arial"/>
                <a:cs typeface="Arial"/>
              </a:defRPr>
            </a:lvl2pPr>
            <a:lvl3pPr algn="ctr">
              <a:defRPr sz="2025" b="1">
                <a:solidFill>
                  <a:srgbClr val="172B42"/>
                </a:solidFill>
                <a:latin typeface="Arial"/>
                <a:ea typeface="Arial"/>
                <a:cs typeface="Arial"/>
              </a:defRPr>
            </a:lvl3pPr>
            <a:lvl4pPr algn="ctr">
              <a:defRPr sz="2025" b="1">
                <a:solidFill>
                  <a:srgbClr val="172B42"/>
                </a:solidFill>
                <a:latin typeface="Arial"/>
                <a:ea typeface="Arial"/>
                <a:cs typeface="Arial"/>
              </a:defRPr>
            </a:lvl4pPr>
            <a:lvl5pPr algn="ctr">
              <a:defRPr sz="2025" b="1">
                <a:solidFill>
                  <a:srgbClr val="172B42"/>
                </a:solidFill>
                <a:latin typeface="Arial"/>
                <a:ea typeface="Arial"/>
                <a:cs typeface="Arial"/>
              </a:defRPr>
            </a:lvl5pPr>
            <a:lvl6pPr algn="ctr">
              <a:defRPr sz="2025" b="1">
                <a:solidFill>
                  <a:srgbClr val="172B42"/>
                </a:solidFill>
                <a:latin typeface="Arial"/>
                <a:ea typeface="Arial"/>
                <a:cs typeface="Arial"/>
              </a:defRPr>
            </a:lvl6pPr>
            <a:lvl7pPr algn="ctr">
              <a:defRPr sz="2025" b="1">
                <a:solidFill>
                  <a:srgbClr val="172B42"/>
                </a:solidFill>
                <a:latin typeface="Arial"/>
                <a:ea typeface="Arial"/>
                <a:cs typeface="Arial"/>
              </a:defRPr>
            </a:lvl7pPr>
            <a:lvl8pPr algn="ctr">
              <a:defRPr sz="2025" b="1">
                <a:solidFill>
                  <a:srgbClr val="172B42"/>
                </a:solidFill>
                <a:latin typeface="Arial"/>
                <a:ea typeface="Arial"/>
                <a:cs typeface="Arial"/>
              </a:defRPr>
            </a:lvl8pPr>
            <a:lvl9pPr algn="ctr">
              <a:defRPr sz="2025" b="1">
                <a:solidFill>
                  <a:srgbClr val="172B42"/>
                </a:solidFill>
                <a:latin typeface="Arial"/>
                <a:ea typeface="Arial"/>
                <a:cs typeface="Arial"/>
              </a:defRPr>
            </a:lvl9pPr>
          </a:lstStyle>
          <a:p xmlns:a="http://schemas.openxmlformats.org/drawingml/2006/main">
            <a:pPr algn="ctr">
              <a:defRPr sz="2025" b="1">
                <a:solidFill>
                  <a:srgbClr val="172B42"/>
                </a:solidFill>
                <a:latin typeface="Arial"/>
                <a:ea typeface="Arial"/>
                <a:cs typeface="Arial"/>
              </a:defRPr>
            </a:pPr>
            <a:r>
              <a:rPr sz="2025" b="1">
                <a:solidFill>
                  <a:srgbClr val="172B42"/>
                </a:solidFill>
                <a:latin typeface="Arial"/>
                <a:ea typeface="Arial"/>
                <a:cs typeface="Arial"/>
              </a:rPr>
              <a:t>Shared</a:t>
            </a:r>
          </a:p>
        </p:txBody>
      </p:sp>
      <p:sp>
        <p:nvSpPr>
          <p:cNvPr id="9" name="Traits in&#10;both sets">
            <a:extLst xmlns:a="http://schemas.openxmlformats.org/drawingml/2006/main">
              <a:ext uri="{FF2B5EF4-FFF2-40B4-BE49-F238E27FC236}">
                <a16:creationId xmlns:a16="http://schemas.microsoft.com/office/drawing/2014/main" id="{40ABF46C-845E-4804-AE26-A9878E54F1F9}"/>
              </a:ext>
            </a:extLst>
          </p:cNvPr>
          <p:cNvSpPr>
            <a:spLocks xmlns:a="http://schemas.openxmlformats.org/drawingml/2006/main" noGrp="1"/>
          </p:cNvSpPr>
          <p:nvPr/>
        </p:nvSpPr>
        <p:spPr>
          <a:xfrm xmlns:a="http://schemas.openxmlformats.org/drawingml/2006/main">
            <a:off x="5286375" y="3810000"/>
            <a:ext cx="16002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875" b="0">
                <a:solidFill>
                  <a:srgbClr val="526275"/>
                </a:solidFill>
                <a:latin typeface="Arial"/>
                <a:ea typeface="Arial"/>
                <a:cs typeface="Arial"/>
              </a:defRPr>
            </a:defPPr>
            <a:lvl1pPr algn="ctr">
              <a:defRPr sz="1875" b="0">
                <a:solidFill>
                  <a:srgbClr val="526275"/>
                </a:solidFill>
                <a:latin typeface="Arial"/>
                <a:ea typeface="Arial"/>
                <a:cs typeface="Arial"/>
              </a:defRPr>
            </a:lvl1pPr>
            <a:lvl2pPr algn="ctr">
              <a:defRPr sz="1875" b="0">
                <a:solidFill>
                  <a:srgbClr val="526275"/>
                </a:solidFill>
                <a:latin typeface="Arial"/>
                <a:ea typeface="Arial"/>
                <a:cs typeface="Arial"/>
              </a:defRPr>
            </a:lvl2pPr>
            <a:lvl3pPr algn="ctr">
              <a:defRPr sz="1875" b="0">
                <a:solidFill>
                  <a:srgbClr val="526275"/>
                </a:solidFill>
                <a:latin typeface="Arial"/>
                <a:ea typeface="Arial"/>
                <a:cs typeface="Arial"/>
              </a:defRPr>
            </a:lvl3pPr>
            <a:lvl4pPr algn="ctr">
              <a:defRPr sz="1875" b="0">
                <a:solidFill>
                  <a:srgbClr val="526275"/>
                </a:solidFill>
                <a:latin typeface="Arial"/>
                <a:ea typeface="Arial"/>
                <a:cs typeface="Arial"/>
              </a:defRPr>
            </a:lvl4pPr>
            <a:lvl5pPr algn="ctr">
              <a:defRPr sz="1875" b="0">
                <a:solidFill>
                  <a:srgbClr val="526275"/>
                </a:solidFill>
                <a:latin typeface="Arial"/>
                <a:ea typeface="Arial"/>
                <a:cs typeface="Arial"/>
              </a:defRPr>
            </a:lvl5pPr>
            <a:lvl6pPr algn="ctr">
              <a:defRPr sz="1875" b="0">
                <a:solidFill>
                  <a:srgbClr val="526275"/>
                </a:solidFill>
                <a:latin typeface="Arial"/>
                <a:ea typeface="Arial"/>
                <a:cs typeface="Arial"/>
              </a:defRPr>
            </a:lvl6pPr>
            <a:lvl7pPr algn="ctr">
              <a:defRPr sz="1875" b="0">
                <a:solidFill>
                  <a:srgbClr val="526275"/>
                </a:solidFill>
                <a:latin typeface="Arial"/>
                <a:ea typeface="Arial"/>
                <a:cs typeface="Arial"/>
              </a:defRPr>
            </a:lvl7pPr>
            <a:lvl8pPr algn="ctr">
              <a:defRPr sz="1875" b="0">
                <a:solidFill>
                  <a:srgbClr val="526275"/>
                </a:solidFill>
                <a:latin typeface="Arial"/>
                <a:ea typeface="Arial"/>
                <a:cs typeface="Arial"/>
              </a:defRPr>
            </a:lvl8pPr>
            <a:lvl9pPr algn="ctr">
              <a:defRPr sz="1875" b="0">
                <a:solidFill>
                  <a:srgbClr val="526275"/>
                </a:solidFill>
                <a:latin typeface="Arial"/>
                <a:ea typeface="Arial"/>
                <a:cs typeface="Arial"/>
              </a:defRPr>
            </a:lvl9pPr>
          </a:lstStyle>
          <a:p xmlns:a="http://schemas.openxmlformats.org/drawingml/2006/main">
            <a:pPr algn="ctr">
              <a:defRPr sz="1875" b="0">
                <a:solidFill>
                  <a:srgbClr val="526275"/>
                </a:solidFill>
                <a:latin typeface="Arial"/>
                <a:ea typeface="Arial"/>
                <a:cs typeface="Arial"/>
              </a:defRPr>
            </a:pPr>
            <a:r>
              <a:rPr sz="1875" b="0">
                <a:solidFill>
                  <a:srgbClr val="526275"/>
                </a:solidFill>
                <a:latin typeface="Arial"/>
                <a:ea typeface="Arial"/>
                <a:cs typeface="Arial"/>
              </a:rPr>
              <a:t>Traits in</a:t>
            </a:r>
          </a:p>
          <a:p xmlns:a="http://schemas.openxmlformats.org/drawingml/2006/main">
            <a:pPr algn="ctr">
              <a:defRPr sz="1875" b="0">
                <a:solidFill>
                  <a:srgbClr val="526275"/>
                </a:solidFill>
                <a:latin typeface="Arial"/>
                <a:ea typeface="Arial"/>
                <a:cs typeface="Arial"/>
              </a:defRPr>
            </a:pPr>
            <a:r>
              <a:rPr sz="1875" b="0">
                <a:solidFill>
                  <a:srgbClr val="526275"/>
                </a:solidFill>
                <a:latin typeface="Arial"/>
                <a:ea typeface="Arial"/>
                <a:cs typeface="Arial"/>
              </a:rPr>
              <a:t>both sets</a:t>
            </a:r>
          </a:p>
        </p:txBody>
      </p:sp>
      <p:sp>
        <p:nvSpPr>
          <p:cNvPr id="10" name="Set B">
            <a:extLst xmlns:a="http://schemas.openxmlformats.org/drawingml/2006/main">
              <a:ext uri="{FF2B5EF4-FFF2-40B4-BE49-F238E27FC236}">
                <a16:creationId xmlns:a16="http://schemas.microsoft.com/office/drawing/2014/main" id="{04A49205-14EE-40DB-8B55-7E31F7D601AE}"/>
              </a:ext>
            </a:extLst>
          </p:cNvPr>
          <p:cNvSpPr>
            <a:spLocks xmlns:a="http://schemas.openxmlformats.org/drawingml/2006/main" noGrp="1"/>
          </p:cNvSpPr>
          <p:nvPr/>
        </p:nvSpPr>
        <p:spPr>
          <a:xfrm xmlns:a="http://schemas.openxmlformats.org/drawingml/2006/main">
            <a:off x="7286625" y="3095625"/>
            <a:ext cx="238125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2250" b="1">
                <a:solidFill>
                  <a:srgbClr val="172B42"/>
                </a:solidFill>
                <a:latin typeface="Arial"/>
                <a:ea typeface="Arial"/>
                <a:cs typeface="Arial"/>
              </a:defRPr>
            </a:defPPr>
            <a:lvl1pPr algn="ctr">
              <a:defRPr sz="2250" b="1">
                <a:solidFill>
                  <a:srgbClr val="172B42"/>
                </a:solidFill>
                <a:latin typeface="Arial"/>
                <a:ea typeface="Arial"/>
                <a:cs typeface="Arial"/>
              </a:defRPr>
            </a:lvl1pPr>
            <a:lvl2pPr algn="ctr">
              <a:defRPr sz="2250" b="1">
                <a:solidFill>
                  <a:srgbClr val="172B42"/>
                </a:solidFill>
                <a:latin typeface="Arial"/>
                <a:ea typeface="Arial"/>
                <a:cs typeface="Arial"/>
              </a:defRPr>
            </a:lvl2pPr>
            <a:lvl3pPr algn="ctr">
              <a:defRPr sz="2250" b="1">
                <a:solidFill>
                  <a:srgbClr val="172B42"/>
                </a:solidFill>
                <a:latin typeface="Arial"/>
                <a:ea typeface="Arial"/>
                <a:cs typeface="Arial"/>
              </a:defRPr>
            </a:lvl3pPr>
            <a:lvl4pPr algn="ctr">
              <a:defRPr sz="2250" b="1">
                <a:solidFill>
                  <a:srgbClr val="172B42"/>
                </a:solidFill>
                <a:latin typeface="Arial"/>
                <a:ea typeface="Arial"/>
                <a:cs typeface="Arial"/>
              </a:defRPr>
            </a:lvl4pPr>
            <a:lvl5pPr algn="ctr">
              <a:defRPr sz="2250" b="1">
                <a:solidFill>
                  <a:srgbClr val="172B42"/>
                </a:solidFill>
                <a:latin typeface="Arial"/>
                <a:ea typeface="Arial"/>
                <a:cs typeface="Arial"/>
              </a:defRPr>
            </a:lvl5pPr>
            <a:lvl6pPr algn="ctr">
              <a:defRPr sz="2250" b="1">
                <a:solidFill>
                  <a:srgbClr val="172B42"/>
                </a:solidFill>
                <a:latin typeface="Arial"/>
                <a:ea typeface="Arial"/>
                <a:cs typeface="Arial"/>
              </a:defRPr>
            </a:lvl6pPr>
            <a:lvl7pPr algn="ctr">
              <a:defRPr sz="2250" b="1">
                <a:solidFill>
                  <a:srgbClr val="172B42"/>
                </a:solidFill>
                <a:latin typeface="Arial"/>
                <a:ea typeface="Arial"/>
                <a:cs typeface="Arial"/>
              </a:defRPr>
            </a:lvl7pPr>
            <a:lvl8pPr algn="ctr">
              <a:defRPr sz="2250" b="1">
                <a:solidFill>
                  <a:srgbClr val="172B42"/>
                </a:solidFill>
                <a:latin typeface="Arial"/>
                <a:ea typeface="Arial"/>
                <a:cs typeface="Arial"/>
              </a:defRPr>
            </a:lvl8pPr>
            <a:lvl9pPr algn="ctr">
              <a:defRPr sz="2250" b="1">
                <a:solidFill>
                  <a:srgbClr val="172B42"/>
                </a:solidFill>
                <a:latin typeface="Arial"/>
                <a:ea typeface="Arial"/>
                <a:cs typeface="Arial"/>
              </a:defRPr>
            </a:lvl9pPr>
          </a:lstStyle>
          <a:p xmlns:a="http://schemas.openxmlformats.org/drawingml/2006/main">
            <a:pPr algn="ctr">
              <a:defRPr sz="2250" b="1">
                <a:solidFill>
                  <a:srgbClr val="172B42"/>
                </a:solidFill>
                <a:latin typeface="Arial"/>
                <a:ea typeface="Arial"/>
                <a:cs typeface="Arial"/>
              </a:defRPr>
            </a:pPr>
            <a:r>
              <a:rPr sz="2250" b="1">
                <a:solidFill>
                  <a:srgbClr val="172B42"/>
                </a:solidFill>
                <a:latin typeface="Arial"/>
                <a:ea typeface="Arial"/>
                <a:cs typeface="Arial"/>
              </a:rPr>
              <a:t>Set B</a:t>
            </a:r>
          </a:p>
        </p:txBody>
      </p:sp>
      <p:sp>
        <p:nvSpPr>
          <p:cNvPr id="11" name="List characteristics unique to the second gro">
            <a:extLst xmlns:a="http://schemas.openxmlformats.org/drawingml/2006/main">
              <a:ext uri="{FF2B5EF4-FFF2-40B4-BE49-F238E27FC236}">
                <a16:creationId xmlns:a16="http://schemas.microsoft.com/office/drawing/2014/main" id="{138FE824-7B2C-42B6-811C-63F1DE359D45}"/>
              </a:ext>
            </a:extLst>
          </p:cNvPr>
          <p:cNvSpPr>
            <a:spLocks xmlns:a="http://schemas.openxmlformats.org/drawingml/2006/main" noGrp="1"/>
          </p:cNvSpPr>
          <p:nvPr/>
        </p:nvSpPr>
        <p:spPr>
          <a:xfrm xmlns:a="http://schemas.openxmlformats.org/drawingml/2006/main">
            <a:off x="7286625" y="3667125"/>
            <a:ext cx="2381250"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725" b="0">
                <a:solidFill>
                  <a:srgbClr val="526275"/>
                </a:solidFill>
                <a:latin typeface="Arial"/>
                <a:ea typeface="Arial"/>
                <a:cs typeface="Arial"/>
              </a:defRPr>
            </a:defPPr>
            <a:lvl1pPr algn="ctr">
              <a:defRPr sz="1725" b="0">
                <a:solidFill>
                  <a:srgbClr val="526275"/>
                </a:solidFill>
                <a:latin typeface="Arial"/>
                <a:ea typeface="Arial"/>
                <a:cs typeface="Arial"/>
              </a:defRPr>
            </a:lvl1pPr>
            <a:lvl2pPr algn="ctr">
              <a:defRPr sz="1725" b="0">
                <a:solidFill>
                  <a:srgbClr val="526275"/>
                </a:solidFill>
                <a:latin typeface="Arial"/>
                <a:ea typeface="Arial"/>
                <a:cs typeface="Arial"/>
              </a:defRPr>
            </a:lvl2pPr>
            <a:lvl3pPr algn="ctr">
              <a:defRPr sz="1725" b="0">
                <a:solidFill>
                  <a:srgbClr val="526275"/>
                </a:solidFill>
                <a:latin typeface="Arial"/>
                <a:ea typeface="Arial"/>
                <a:cs typeface="Arial"/>
              </a:defRPr>
            </a:lvl3pPr>
            <a:lvl4pPr algn="ctr">
              <a:defRPr sz="1725" b="0">
                <a:solidFill>
                  <a:srgbClr val="526275"/>
                </a:solidFill>
                <a:latin typeface="Arial"/>
                <a:ea typeface="Arial"/>
                <a:cs typeface="Arial"/>
              </a:defRPr>
            </a:lvl4pPr>
            <a:lvl5pPr algn="ctr">
              <a:defRPr sz="1725" b="0">
                <a:solidFill>
                  <a:srgbClr val="526275"/>
                </a:solidFill>
                <a:latin typeface="Arial"/>
                <a:ea typeface="Arial"/>
                <a:cs typeface="Arial"/>
              </a:defRPr>
            </a:lvl5pPr>
            <a:lvl6pPr algn="ctr">
              <a:defRPr sz="1725" b="0">
                <a:solidFill>
                  <a:srgbClr val="526275"/>
                </a:solidFill>
                <a:latin typeface="Arial"/>
                <a:ea typeface="Arial"/>
                <a:cs typeface="Arial"/>
              </a:defRPr>
            </a:lvl6pPr>
            <a:lvl7pPr algn="ctr">
              <a:defRPr sz="1725" b="0">
                <a:solidFill>
                  <a:srgbClr val="526275"/>
                </a:solidFill>
                <a:latin typeface="Arial"/>
                <a:ea typeface="Arial"/>
                <a:cs typeface="Arial"/>
              </a:defRPr>
            </a:lvl7pPr>
            <a:lvl8pPr algn="ctr">
              <a:defRPr sz="1725" b="0">
                <a:solidFill>
                  <a:srgbClr val="526275"/>
                </a:solidFill>
                <a:latin typeface="Arial"/>
                <a:ea typeface="Arial"/>
                <a:cs typeface="Arial"/>
              </a:defRPr>
            </a:lvl8pPr>
            <a:lvl9pPr algn="ctr">
              <a:defRPr sz="1725" b="0">
                <a:solidFill>
                  <a:srgbClr val="526275"/>
                </a:solidFill>
                <a:latin typeface="Arial"/>
                <a:ea typeface="Arial"/>
                <a:cs typeface="Arial"/>
              </a:defRPr>
            </a:lvl9pPr>
          </a:lstStyle>
          <a:p xmlns:a="http://schemas.openxmlformats.org/drawingml/2006/main">
            <a:pPr algn="ctr">
              <a:defRPr sz="1725" b="0">
                <a:solidFill>
                  <a:srgbClr val="526275"/>
                </a:solidFill>
                <a:latin typeface="Arial"/>
                <a:ea typeface="Arial"/>
                <a:cs typeface="Arial"/>
              </a:defRPr>
            </a:pPr>
            <a:r>
              <a:rPr sz="1725" b="0">
                <a:solidFill>
                  <a:srgbClr val="526275"/>
                </a:solidFill>
                <a:latin typeface="Arial"/>
                <a:ea typeface="Arial"/>
                <a:cs typeface="Arial"/>
              </a:rPr>
              <a:t>List characteristics unique to the second group.</a:t>
            </a:r>
          </a:p>
        </p:txBody>
      </p:sp>
    </p:spTree>
    <p:extLst>
      <p:ext uri="{BB962C8B-B14F-4D97-AF65-F5344CB8AC3E}">
        <p14:creationId xmlns:p14="http://schemas.microsoft.com/office/powerpoint/2010/main" val="199385372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2026-10-29T17:18:06.9100000Z</dcterms:created>
  <dcterms:modified xsi:type="dcterms:W3CDTF">2026-10-29T17:18:06.9100000Z</dcterms:modified>
</coreProperties>
</file>