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02fad8a749491f" /><Relationship Type="http://schemas.openxmlformats.org/officeDocument/2006/relationships/extended-properties" Target="/docProps/app.xml" Id="R9447be718de04f5a" /><Relationship Type="http://schemas.openxmlformats.org/officeDocument/2006/relationships/officeDocument" Target="/ppt/presentation.xml" Id="R9e4a0ad29cbc4b5e" /></Relationships>
</file>

<file path=ppt/presentation.xml><?xml version="1.0" encoding="utf-8"?>
<p:presentation xmlns:p="http://schemas.openxmlformats.org/presentationml/2006/main">
  <p:sldMasterIdLst>
    <p:sldMasterId xmlns:r="http://schemas.openxmlformats.org/officeDocument/2006/relationships" id="2147483648" r:id="R0700a4b4b6da4f2e"/>
  </p:sldMasterIdLst>
  <p:notesMasterIdLst>
    <p:notesMasterId xmlns:r="http://schemas.openxmlformats.org/officeDocument/2006/relationships" r:id="R5fbc7e1c6cc94583"/>
  </p:notesMasterIdLst>
  <p:sldIdLst>
    <p:sldId xmlns:r="http://schemas.openxmlformats.org/officeDocument/2006/relationships" id="256" r:id="Rd25881fc68784c54"/>
    <p:sldId xmlns:r="http://schemas.openxmlformats.org/officeDocument/2006/relationships" id="257" r:id="Re5e728e95fc44ddf"/>
    <p:sldId xmlns:r="http://schemas.openxmlformats.org/officeDocument/2006/relationships" id="258" r:id="R8fd872d8f4534e1a"/>
    <p:sldId xmlns:r="http://schemas.openxmlformats.org/officeDocument/2006/relationships" id="259" r:id="R4bb0d3ea05824aaf"/>
    <p:sldId xmlns:r="http://schemas.openxmlformats.org/officeDocument/2006/relationships" id="260" r:id="R95e6cb0e8e044528"/>
    <p:sldId xmlns:r="http://schemas.openxmlformats.org/officeDocument/2006/relationships" id="261" r:id="Rbe2669d12a134c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74171886aa4aa4" /><Relationship Type="http://schemas.openxmlformats.org/officeDocument/2006/relationships/slideMaster" Target="/ppt/slideMasters/slideMaster1.xml" Id="R0700a4b4b6da4f2e" /><Relationship Type="http://schemas.openxmlformats.org/officeDocument/2006/relationships/notesMaster" Target="/ppt/notesMasters/notesMaster1.xml" Id="R5fbc7e1c6cc94583" /><Relationship Type="http://schemas.openxmlformats.org/officeDocument/2006/relationships/presProps" Target="/ppt/presProps.xml" Id="R66d93e2cd1104fd8" /><Relationship Type="http://schemas.openxmlformats.org/officeDocument/2006/relationships/tableStyles" Target="/ppt/tableStyles.xml" Id="Rfd19d35f3d2b4b42" /><Relationship Type="http://schemas.openxmlformats.org/officeDocument/2006/relationships/slide" Target="/ppt/slides/slide1.xml" Id="Rd25881fc68784c54" /><Relationship Type="http://schemas.openxmlformats.org/officeDocument/2006/relationships/slide" Target="/ppt/slides/slide2.xml" Id="Re5e728e95fc44ddf" /><Relationship Type="http://schemas.openxmlformats.org/officeDocument/2006/relationships/slide" Target="/ppt/slides/slide3.xml" Id="R8fd872d8f4534e1a" /><Relationship Type="http://schemas.openxmlformats.org/officeDocument/2006/relationships/slide" Target="/ppt/slides/slide4.xml" Id="R4bb0d3ea05824aaf" /><Relationship Type="http://schemas.openxmlformats.org/officeDocument/2006/relationships/slide" Target="/ppt/slides/slide5.xml" Id="R95e6cb0e8e044528" /><Relationship Type="http://schemas.openxmlformats.org/officeDocument/2006/relationships/slide" Target="/ppt/slides/slide6.xml" Id="Rbe2669d12a134c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195f40db864b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2eca3d56174997" /><Relationship Type="http://schemas.openxmlformats.org/officeDocument/2006/relationships/notesMaster" Target="/ppt/notesMasters/notesMaster1.xml" Id="R5272f7d6591242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ddba4959a8624f9c" /><Relationship Type="http://schemas.openxmlformats.org/officeDocument/2006/relationships/notesMaster" Target="/ppt/notesMasters/notesMaster1.xml" Id="R7898790213ac4b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d040c3e202545a0" /><Relationship Type="http://schemas.openxmlformats.org/officeDocument/2006/relationships/notesMaster" Target="/ppt/notesMasters/notesMaster1.xml" Id="R51751b0e019342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775ee575ee74f41" /><Relationship Type="http://schemas.openxmlformats.org/officeDocument/2006/relationships/notesMaster" Target="/ppt/notesMasters/notesMaster1.xml" Id="R43225be2bbd044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f628044ae54d7a" /><Relationship Type="http://schemas.openxmlformats.org/officeDocument/2006/relationships/notesMaster" Target="/ppt/notesMasters/notesMaster1.xml" Id="R4e473624350842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c2777adc91c4a2c" /><Relationship Type="http://schemas.openxmlformats.org/officeDocument/2006/relationships/notesMaster" Target="/ppt/notesMasters/notesMaster1.xml" Id="Rd86f1ecfddc94f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2323df354343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3b5aeef464344c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30d378b7ddb4f5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4c76e7c0408499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e553a535db6407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8e2cd1f274f498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4FD1A78-DCB7-4C62-AED2-5CCCE3BCAF5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C9FA38E-C58B-4A99-B56E-EDDF3054B3E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2FDD8EB-DF2D-4B6E-9F0F-725A1528C10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DB9E2D-7F7B-411E-B9AB-75D4D15666E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469270C-DF51-4623-B46B-9B013031851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2538C59-AD30-423E-AEF5-4A0AA0BF0CD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DCE801D-D0EA-4C39-8083-B3F1E77BE5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4448D30-A004-449C-95BF-63BBEC057CD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11D45A-8B58-445C-98A6-44FF01B665E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15BB433-1719-40D6-B0EA-FFBB48215A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daff97e63e74137" /><Relationship Type="http://schemas.openxmlformats.org/officeDocument/2006/relationships/slideLayout" Target="/ppt/slideLayouts/slideLayout1.xml" Id="R1ee66e5392cb4e8e" /><Relationship Type="http://schemas.openxmlformats.org/officeDocument/2006/relationships/slideLayout" Target="/ppt/slideLayouts/slideLayout2.xml" Id="R484ebb64b9684cac" /><Relationship Type="http://schemas.openxmlformats.org/officeDocument/2006/relationships/slideLayout" Target="/ppt/slideLayouts/slideLayout3.xml" Id="Rcde9add099994356" /><Relationship Type="http://schemas.openxmlformats.org/officeDocument/2006/relationships/slideLayout" Target="/ppt/slideLayouts/slideLayout4.xml" Id="R310501e8587d4cfa" /><Relationship Type="http://schemas.openxmlformats.org/officeDocument/2006/relationships/slideLayout" Target="/ppt/slideLayouts/slideLayout5.xml" Id="R1ac6a4a956b4441c" /><Relationship Type="http://schemas.openxmlformats.org/officeDocument/2006/relationships/slideLayout" Target="/ppt/slideLayouts/slideLayout6.xml" Id="Rb7edb3f433ba47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e66e5392cb4e8e"/>
    <p:sldLayoutId xmlns:r="http://schemas.openxmlformats.org/officeDocument/2006/relationships" id="2147483650" r:id="R484ebb64b9684cac"/>
    <p:sldLayoutId xmlns:r="http://schemas.openxmlformats.org/officeDocument/2006/relationships" id="2147483651" r:id="Rcde9add099994356"/>
    <p:sldLayoutId xmlns:r="http://schemas.openxmlformats.org/officeDocument/2006/relationships" id="2147483652" r:id="R310501e8587d4cfa"/>
    <p:sldLayoutId xmlns:r="http://schemas.openxmlformats.org/officeDocument/2006/relationships" id="2147483653" r:id="R1ac6a4a956b4441c"/>
    <p:sldLayoutId xmlns:r="http://schemas.openxmlformats.org/officeDocument/2006/relationships" id="2147483654" r:id="Rb7edb3f433ba47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9e27b66602f4cdc" /><Relationship Type="http://schemas.openxmlformats.org/officeDocument/2006/relationships/notesSlide" Target="/ppt/notesSlides/notesSlide1.xml" Id="R87c61a9ccae64f2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c40c17f2b6d4ba9" /><Relationship Type="http://schemas.openxmlformats.org/officeDocument/2006/relationships/notesSlide" Target="/ppt/notesSlides/notesSlide2.xml" Id="Re5744c01f5cb485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22cb2469b594c30" /><Relationship Type="http://schemas.openxmlformats.org/officeDocument/2006/relationships/notesSlide" Target="/ppt/notesSlides/notesSlide3.xml" Id="Raa61528b142246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935decfe5604d47" /><Relationship Type="http://schemas.openxmlformats.org/officeDocument/2006/relationships/notesSlide" Target="/ppt/notesSlides/notesSlide4.xml" Id="R2d1f9314e4db49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bbbe91b02d44476" /><Relationship Type="http://schemas.openxmlformats.org/officeDocument/2006/relationships/notesSlide" Target="/ppt/notesSlides/notesSlide5.xml" Id="R12ca84c4bbdb45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b28fe8afe3943b3" /><Relationship Type="http://schemas.openxmlformats.org/officeDocument/2006/relationships/notesSlide" Target="/ppt/notesSlides/notesSlide6.xml" Id="R605c08e4b08242d9"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Webinar Presentation">
            <a:extLst xmlns:a="http://schemas.openxmlformats.org/drawingml/2006/main">
              <a:ext uri="{FF2B5EF4-FFF2-40B4-BE49-F238E27FC236}">
                <a16:creationId xmlns:a16="http://schemas.microsoft.com/office/drawing/2014/main" id="{042C9DA6-A485-47E7-A9EF-8492150C5DA6}"/>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Webinar Presentation</a:t>
            </a:r>
          </a:p>
        </p:txBody>
      </p:sp>
      <p:sp>
        <p:nvSpPr>
          <p:cNvPr id="2" name="Organize an editable webinar deck with the se">
            <a:extLst xmlns:a="http://schemas.openxmlformats.org/drawingml/2006/main">
              <a:ext uri="{FF2B5EF4-FFF2-40B4-BE49-F238E27FC236}">
                <a16:creationId xmlns:a16="http://schemas.microsoft.com/office/drawing/2014/main" id="{CFC0237A-BED2-447A-8822-C2A7CDFF6318}"/>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Organize an editable webinar deck with the session promise, useful content and audience questions. Keep instructions readable on a laptop screen and prepare a backup copy.</a:t>
            </a:r>
          </a:p>
        </p:txBody>
      </p:sp>
      <p:sp>
        <p:nvSpPr>
          <p:cNvPr id="3" name="English editable presentation starter">
            <a:extLst xmlns:a="http://schemas.openxmlformats.org/drawingml/2006/main">
              <a:ext uri="{FF2B5EF4-FFF2-40B4-BE49-F238E27FC236}">
                <a16:creationId xmlns:a16="http://schemas.microsoft.com/office/drawing/2014/main" id="{C1D49DF4-7497-4E47-8C7E-AB48A5BF2B0D}"/>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205359477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ession purpose">
            <a:extLst xmlns:a="http://schemas.openxmlformats.org/drawingml/2006/main">
              <a:ext uri="{FF2B5EF4-FFF2-40B4-BE49-F238E27FC236}">
                <a16:creationId xmlns:a16="http://schemas.microsoft.com/office/drawing/2014/main" id="{7D6CAA16-8A1A-4D18-BC5A-A4687B6072E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Session purpose</a:t>
            </a:r>
          </a:p>
        </p:txBody>
      </p:sp>
      <p:sp>
        <p:nvSpPr>
          <p:cNvPr id="2" name="State what attendees will learn and the agend">
            <a:extLst xmlns:a="http://schemas.openxmlformats.org/drawingml/2006/main">
              <a:ext uri="{FF2B5EF4-FFF2-40B4-BE49-F238E27FC236}">
                <a16:creationId xmlns:a16="http://schemas.microsoft.com/office/drawing/2014/main" id="{D6866D08-A0BD-4A3C-8989-617CD2293EC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attendees will learn and the agenda.</a:t>
            </a:r>
          </a:p>
        </p:txBody>
      </p:sp>
      <p:sp>
        <p:nvSpPr>
          <p:cNvPr id="3" name="English editable starter. Replace prompts wit">
            <a:extLst xmlns:a="http://schemas.openxmlformats.org/drawingml/2006/main">
              <a:ext uri="{FF2B5EF4-FFF2-40B4-BE49-F238E27FC236}">
                <a16:creationId xmlns:a16="http://schemas.microsoft.com/office/drawing/2014/main" id="{CC19A028-CF2B-4C83-8FD2-E309DF77147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5DCC5D6-9207-41FD-A205-DD040827F64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9CB2FB7-53A6-48D5-9AD7-A86A829F5AD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E797054-638E-473C-98B7-85943AC0C12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C63D66F-BF18-41EE-93E4-1A2B6BC3D13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615737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in topic">
            <a:extLst xmlns:a="http://schemas.openxmlformats.org/drawingml/2006/main">
              <a:ext uri="{FF2B5EF4-FFF2-40B4-BE49-F238E27FC236}">
                <a16:creationId xmlns:a16="http://schemas.microsoft.com/office/drawing/2014/main" id="{33452692-AD5E-40F7-A4BB-AB2E7E3173F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Main topic</a:t>
            </a:r>
          </a:p>
        </p:txBody>
      </p:sp>
      <p:sp>
        <p:nvSpPr>
          <p:cNvPr id="2" name="Explain the central idea with a concrete exam">
            <a:extLst xmlns:a="http://schemas.openxmlformats.org/drawingml/2006/main">
              <a:ext uri="{FF2B5EF4-FFF2-40B4-BE49-F238E27FC236}">
                <a16:creationId xmlns:a16="http://schemas.microsoft.com/office/drawing/2014/main" id="{BDD61715-DBF2-45C7-BF60-A6E5F3FC85D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central idea with a concrete example.</a:t>
            </a:r>
          </a:p>
        </p:txBody>
      </p:sp>
      <p:sp>
        <p:nvSpPr>
          <p:cNvPr id="3" name="English editable starter. Replace prompts wit">
            <a:extLst xmlns:a="http://schemas.openxmlformats.org/drawingml/2006/main">
              <a:ext uri="{FF2B5EF4-FFF2-40B4-BE49-F238E27FC236}">
                <a16:creationId xmlns:a16="http://schemas.microsoft.com/office/drawing/2014/main" id="{7AE505DB-5A8C-48BE-88FE-A037E2D3F3D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E043A44-0D13-4E42-903B-E8E827CC3AC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81384E7-E954-431E-BBDB-832B06B0A7B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5617245-F0BF-409B-AEFF-845F9B56CF7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DC22506-8732-40B4-A997-1414429C236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0743892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monstration">
            <a:extLst xmlns:a="http://schemas.openxmlformats.org/drawingml/2006/main">
              <a:ext uri="{FF2B5EF4-FFF2-40B4-BE49-F238E27FC236}">
                <a16:creationId xmlns:a16="http://schemas.microsoft.com/office/drawing/2014/main" id="{4260E47F-8D30-436E-A7E6-4F73BD3FCC1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Demonstration</a:t>
            </a:r>
          </a:p>
        </p:txBody>
      </p:sp>
      <p:sp>
        <p:nvSpPr>
          <p:cNvPr id="2" name="Outline the workflow you will show or discuss">
            <a:extLst xmlns:a="http://schemas.openxmlformats.org/drawingml/2006/main">
              <a:ext uri="{FF2B5EF4-FFF2-40B4-BE49-F238E27FC236}">
                <a16:creationId xmlns:a16="http://schemas.microsoft.com/office/drawing/2014/main" id="{21C0E919-541B-4BAD-9133-0FCC118631A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Outline the workflow you will show or discuss.</a:t>
            </a:r>
          </a:p>
        </p:txBody>
      </p:sp>
      <p:sp>
        <p:nvSpPr>
          <p:cNvPr id="3" name="English editable starter. Replace prompts wit">
            <a:extLst xmlns:a="http://schemas.openxmlformats.org/drawingml/2006/main">
              <a:ext uri="{FF2B5EF4-FFF2-40B4-BE49-F238E27FC236}">
                <a16:creationId xmlns:a16="http://schemas.microsoft.com/office/drawing/2014/main" id="{23713404-0B54-442D-A025-521D195BD3C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395C9DA-B6E7-4590-9420-AE88E132B32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9A96EB6-B34C-4D03-A7D9-D57507B979E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742FD74-F522-4173-B48D-DB98A8A3792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6594FC5-CD29-4C6D-B3FB-A49D496494C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7916273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udience questions">
            <a:extLst xmlns:a="http://schemas.openxmlformats.org/drawingml/2006/main">
              <a:ext uri="{FF2B5EF4-FFF2-40B4-BE49-F238E27FC236}">
                <a16:creationId xmlns:a16="http://schemas.microsoft.com/office/drawing/2014/main" id="{96D43160-E482-47C4-9C67-DA31502E0C0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Audience questions</a:t>
            </a:r>
          </a:p>
        </p:txBody>
      </p:sp>
      <p:sp>
        <p:nvSpPr>
          <p:cNvPr id="2" name="Reserve space for the questions that affect t">
            <a:extLst xmlns:a="http://schemas.openxmlformats.org/drawingml/2006/main">
              <a:ext uri="{FF2B5EF4-FFF2-40B4-BE49-F238E27FC236}">
                <a16:creationId xmlns:a16="http://schemas.microsoft.com/office/drawing/2014/main" id="{FE22BB71-0452-4464-8E9A-F44049E42A6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Reserve space for the questions that affect the takeaway.</a:t>
            </a:r>
          </a:p>
        </p:txBody>
      </p:sp>
      <p:sp>
        <p:nvSpPr>
          <p:cNvPr id="3" name="English editable starter. Replace prompts wit">
            <a:extLst xmlns:a="http://schemas.openxmlformats.org/drawingml/2006/main">
              <a:ext uri="{FF2B5EF4-FFF2-40B4-BE49-F238E27FC236}">
                <a16:creationId xmlns:a16="http://schemas.microsoft.com/office/drawing/2014/main" id="{7DB2B13C-93B6-4F65-99EF-F519EA0C8DA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B85F0E3-E802-43A8-A38F-B8B9047BE70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828C618-8D3D-4BFB-BC2B-1ABD550BC21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3CCC286-C627-49E8-9313-0BD04A8FB03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CFB9C20-D002-4304-9536-8DC0032890B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534451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ollow-up">
            <a:extLst xmlns:a="http://schemas.openxmlformats.org/drawingml/2006/main">
              <a:ext uri="{FF2B5EF4-FFF2-40B4-BE49-F238E27FC236}">
                <a16:creationId xmlns:a16="http://schemas.microsoft.com/office/drawing/2014/main" id="{F3DB18F0-17DB-4024-B66C-FE3E3624D4D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Follow-up</a:t>
            </a:r>
          </a:p>
        </p:txBody>
      </p:sp>
      <p:sp>
        <p:nvSpPr>
          <p:cNvPr id="2" name="Share the appropriate resources and next acti">
            <a:extLst xmlns:a="http://schemas.openxmlformats.org/drawingml/2006/main">
              <a:ext uri="{FF2B5EF4-FFF2-40B4-BE49-F238E27FC236}">
                <a16:creationId xmlns:a16="http://schemas.microsoft.com/office/drawing/2014/main" id="{807D2CD8-3F9E-485A-907D-FDFC7530410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Share the appropriate resources and next action.</a:t>
            </a:r>
          </a:p>
        </p:txBody>
      </p:sp>
      <p:sp>
        <p:nvSpPr>
          <p:cNvPr id="3" name="English editable starter. Replace prompts wit">
            <a:extLst xmlns:a="http://schemas.openxmlformats.org/drawingml/2006/main">
              <a:ext uri="{FF2B5EF4-FFF2-40B4-BE49-F238E27FC236}">
                <a16:creationId xmlns:a16="http://schemas.microsoft.com/office/drawing/2014/main" id="{17875CE8-9674-4191-8A6A-A093AC7B7CD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02A90A3-F6CA-4F5E-86F0-49FA27C880D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566559A-DABF-4AEC-92D7-3A5365B9692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589534F-2E39-43E7-9CEC-E7805E04414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42A1834-6A42-4F58-B8EF-1EE2C4F7D13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691867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2026-10-29T17:41:31.5940000Z</dcterms:created>
  <dcterms:modified xsi:type="dcterms:W3CDTF">2026-10-29T17:41:31.5940000Z</dcterms:modified>
</coreProperties>
</file>