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0206206776f4ba3" /><Relationship Type="http://schemas.openxmlformats.org/officeDocument/2006/relationships/extended-properties" Target="/docProps/app.xml" Id="Rd35c277d0b4a4f01" /><Relationship Type="http://schemas.openxmlformats.org/officeDocument/2006/relationships/officeDocument" Target="/ppt/presentation.xml" Id="R491417c3bbd34af8" /></Relationships>
</file>

<file path=ppt/presentation.xml><?xml version="1.0" encoding="utf-8"?>
<p:presentation xmlns:p="http://schemas.openxmlformats.org/presentationml/2006/main">
  <p:sldMasterIdLst>
    <p:sldMasterId xmlns:r="http://schemas.openxmlformats.org/officeDocument/2006/relationships" id="2147483648" r:id="R15c7916ad3634239"/>
  </p:sldMasterIdLst>
  <p:notesMasterIdLst>
    <p:notesMasterId xmlns:r="http://schemas.openxmlformats.org/officeDocument/2006/relationships" r:id="Ra0148180e1fe44f2"/>
  </p:notesMasterIdLst>
  <p:sldIdLst>
    <p:sldId xmlns:r="http://schemas.openxmlformats.org/officeDocument/2006/relationships" id="256" r:id="R64199144376949d2"/>
    <p:sldId xmlns:r="http://schemas.openxmlformats.org/officeDocument/2006/relationships" id="257" r:id="Re5940f326c22432a"/>
    <p:sldId xmlns:r="http://schemas.openxmlformats.org/officeDocument/2006/relationships" id="258" r:id="R80a83e9387b44ed0"/>
    <p:sldId xmlns:r="http://schemas.openxmlformats.org/officeDocument/2006/relationships" id="259" r:id="Rfca5b723f01b46ee"/>
    <p:sldId xmlns:r="http://schemas.openxmlformats.org/officeDocument/2006/relationships" id="260" r:id="R0fe4704d3a0c47fe"/>
    <p:sldId xmlns:r="http://schemas.openxmlformats.org/officeDocument/2006/relationships" id="261" r:id="R57562a84409c4b0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8753203581d48cc" /><Relationship Type="http://schemas.openxmlformats.org/officeDocument/2006/relationships/slideMaster" Target="/ppt/slideMasters/slideMaster1.xml" Id="R15c7916ad3634239" /><Relationship Type="http://schemas.openxmlformats.org/officeDocument/2006/relationships/notesMaster" Target="/ppt/notesMasters/notesMaster1.xml" Id="Ra0148180e1fe44f2" /><Relationship Type="http://schemas.openxmlformats.org/officeDocument/2006/relationships/presProps" Target="/ppt/presProps.xml" Id="R8ed85b18dd5449bc" /><Relationship Type="http://schemas.openxmlformats.org/officeDocument/2006/relationships/tableStyles" Target="/ppt/tableStyles.xml" Id="R1caa19f0d32b4ae1" /><Relationship Type="http://schemas.openxmlformats.org/officeDocument/2006/relationships/slide" Target="/ppt/slides/slide1.xml" Id="R64199144376949d2" /><Relationship Type="http://schemas.openxmlformats.org/officeDocument/2006/relationships/slide" Target="/ppt/slides/slide2.xml" Id="Re5940f326c22432a" /><Relationship Type="http://schemas.openxmlformats.org/officeDocument/2006/relationships/slide" Target="/ppt/slides/slide3.xml" Id="R80a83e9387b44ed0" /><Relationship Type="http://schemas.openxmlformats.org/officeDocument/2006/relationships/slide" Target="/ppt/slides/slide4.xml" Id="Rfca5b723f01b46ee" /><Relationship Type="http://schemas.openxmlformats.org/officeDocument/2006/relationships/slide" Target="/ppt/slides/slide5.xml" Id="R0fe4704d3a0c47fe" /><Relationship Type="http://schemas.openxmlformats.org/officeDocument/2006/relationships/slide" Target="/ppt/slides/slide6.xml" Id="R57562a84409c4b0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30d0f7276e5484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ec3785d96614299" /><Relationship Type="http://schemas.openxmlformats.org/officeDocument/2006/relationships/notesMaster" Target="/ppt/notesMasters/notesMaster1.xml" Id="R60e705e1c0c4417f" /></Relationships>
</file>

<file path=ppt/notesSlides/_rels/notesSlide2.xml.rels>&#65279;<?xml version="1.0" encoding="utf-8"?><Relationships xmlns="http://schemas.openxmlformats.org/package/2006/relationships"><Relationship Type="http://schemas.openxmlformats.org/officeDocument/2006/relationships/slide" Target="/ppt/slides/slide2.xml" Id="R6b8a556fc83646ed" /><Relationship Type="http://schemas.openxmlformats.org/officeDocument/2006/relationships/notesMaster" Target="/ppt/notesMasters/notesMaster1.xml" Id="R56bf7cad029540f8" /></Relationships>
</file>

<file path=ppt/notesSlides/_rels/notesSlide3.xml.rels>&#65279;<?xml version="1.0" encoding="utf-8"?><Relationships xmlns="http://schemas.openxmlformats.org/package/2006/relationships"><Relationship Type="http://schemas.openxmlformats.org/officeDocument/2006/relationships/slide" Target="/ppt/slides/slide3.xml" Id="Re480a148f83b43b3" /><Relationship Type="http://schemas.openxmlformats.org/officeDocument/2006/relationships/notesMaster" Target="/ppt/notesMasters/notesMaster1.xml" Id="Re286507c69074592" /></Relationships>
</file>

<file path=ppt/notesSlides/_rels/notesSlide4.xml.rels>&#65279;<?xml version="1.0" encoding="utf-8"?><Relationships xmlns="http://schemas.openxmlformats.org/package/2006/relationships"><Relationship Type="http://schemas.openxmlformats.org/officeDocument/2006/relationships/slide" Target="/ppt/slides/slide4.xml" Id="Rdb291212f90143fc" /><Relationship Type="http://schemas.openxmlformats.org/officeDocument/2006/relationships/notesMaster" Target="/ppt/notesMasters/notesMaster1.xml" Id="R987afc71197745e4" /></Relationships>
</file>

<file path=ppt/notesSlides/_rels/notesSlide5.xml.rels>&#65279;<?xml version="1.0" encoding="utf-8"?><Relationships xmlns="http://schemas.openxmlformats.org/package/2006/relationships"><Relationship Type="http://schemas.openxmlformats.org/officeDocument/2006/relationships/slide" Target="/ppt/slides/slide5.xml" Id="Rd01db2a2a58943e7" /><Relationship Type="http://schemas.openxmlformats.org/officeDocument/2006/relationships/notesMaster" Target="/ppt/notesMasters/notesMaster1.xml" Id="R878e31579dd04d6d" /></Relationships>
</file>

<file path=ppt/notesSlides/_rels/notesSlide6.xml.rels>&#65279;<?xml version="1.0" encoding="utf-8"?><Relationships xmlns="http://schemas.openxmlformats.org/package/2006/relationships"><Relationship Type="http://schemas.openxmlformats.org/officeDocument/2006/relationships/slide" Target="/ppt/slides/slide6.xml" Id="Re2bef9ceeba24dbd" /><Relationship Type="http://schemas.openxmlformats.org/officeDocument/2006/relationships/notesMaster" Target="/ppt/notesMasters/notesMaster1.xml" Id="Rcc16555b9308459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editable template. Replace the prompts with your own content before sharing. No sample figures represent measured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32dd43fa46749f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f15859f7b51490a"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d5224b13aa324ff3"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4ef6ab73ce11432e"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77a315afc1714a36"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e8506b27efd44404"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F5838E5-D6CE-4FF6-A9E0-67BEEC6D7867}"/>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80BEC476-F6CF-477E-BC39-42B94A9F8576}"/>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E04306C0-AF41-4462-AFCC-981F03871E3B}"/>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789CAE3-1892-4564-88BC-EB3A68DAA5E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BB61B7D4-F028-4787-B40F-16ADCEBC064E}"/>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541A7C32-C52B-4A38-91C5-A7E8C3D3C14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778D3523-C05C-4F11-B9C1-359D09F54CF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3B439603-89C2-43E8-88C8-7CEC28FF2DB0}"/>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C665C0F-923E-426D-B50A-B6E1A2BD052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B65FD85D-3274-42E5-897D-33053D7881D8}"/>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4b95b9e2f5545ed" /><Relationship Type="http://schemas.openxmlformats.org/officeDocument/2006/relationships/slideLayout" Target="/ppt/slideLayouts/slideLayout1.xml" Id="R7bd46202fc3c455e" /><Relationship Type="http://schemas.openxmlformats.org/officeDocument/2006/relationships/slideLayout" Target="/ppt/slideLayouts/slideLayout2.xml" Id="Rc59805bf6e76404f" /><Relationship Type="http://schemas.openxmlformats.org/officeDocument/2006/relationships/slideLayout" Target="/ppt/slideLayouts/slideLayout3.xml" Id="R5a6641a6d2374c4c" /><Relationship Type="http://schemas.openxmlformats.org/officeDocument/2006/relationships/slideLayout" Target="/ppt/slideLayouts/slideLayout4.xml" Id="R8778476885434984" /><Relationship Type="http://schemas.openxmlformats.org/officeDocument/2006/relationships/slideLayout" Target="/ppt/slideLayouts/slideLayout5.xml" Id="R117fc0e8aa41405e" /><Relationship Type="http://schemas.openxmlformats.org/officeDocument/2006/relationships/slideLayout" Target="/ppt/slideLayouts/slideLayout6.xml" Id="R0451506300aa43e1"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bd46202fc3c455e"/>
    <p:sldLayoutId xmlns:r="http://schemas.openxmlformats.org/officeDocument/2006/relationships" id="2147483650" r:id="Rc59805bf6e76404f"/>
    <p:sldLayoutId xmlns:r="http://schemas.openxmlformats.org/officeDocument/2006/relationships" id="2147483651" r:id="R5a6641a6d2374c4c"/>
    <p:sldLayoutId xmlns:r="http://schemas.openxmlformats.org/officeDocument/2006/relationships" id="2147483652" r:id="R8778476885434984"/>
    <p:sldLayoutId xmlns:r="http://schemas.openxmlformats.org/officeDocument/2006/relationships" id="2147483653" r:id="R117fc0e8aa41405e"/>
    <p:sldLayoutId xmlns:r="http://schemas.openxmlformats.org/officeDocument/2006/relationships" id="2147483654" r:id="R0451506300aa43e1"/>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e018685d20414cb7" /><Relationship Type="http://schemas.openxmlformats.org/officeDocument/2006/relationships/notesSlide" Target="/ppt/notesSlides/notesSlide1.xml" Id="R7ce58a9a693c493c"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1e44ea60afab47a3" /><Relationship Type="http://schemas.openxmlformats.org/officeDocument/2006/relationships/notesSlide" Target="/ppt/notesSlides/notesSlide2.xml" Id="Rf1bd7d57b5f441ed"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551852ac33114ce0" /><Relationship Type="http://schemas.openxmlformats.org/officeDocument/2006/relationships/notesSlide" Target="/ppt/notesSlides/notesSlide3.xml" Id="R3b20391e7e49474a"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5dc8628c472e48b7" /><Relationship Type="http://schemas.openxmlformats.org/officeDocument/2006/relationships/notesSlide" Target="/ppt/notesSlides/notesSlide4.xml" Id="Rc98e5e3f82f44f63"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6278aa1986ba4083" /><Relationship Type="http://schemas.openxmlformats.org/officeDocument/2006/relationships/notesSlide" Target="/ppt/notesSlides/notesSlide5.xml" Id="R130594e0c2dd46fc"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c2a4c16f4c6c495d" /><Relationship Type="http://schemas.openxmlformats.org/officeDocument/2006/relationships/notesSlide" Target="/ppt/notesSlides/notesSlide6.xml" Id="R6a040c45e127420a" /></Relationships>
</file>

<file path=ppt/slides/slide1.xml><?xml version="1.0" encoding="utf-8"?>
<p:sld xmlns:p="http://schemas.openxmlformats.org/presentationml/2006/main">
  <p:cSld>
    <p:bg>
      <p:bgPr>
        <a:solidFill xmlns:a="http://schemas.openxmlformats.org/drawingml/2006/main">
          <a:srgbClr val="17384B"/>
        </a:solidFill>
      </p:bgPr>
    </p:bg>
    <p:spTree>
      <p:nvGrpSpPr>
        <p:cNvPr id="1" name=""/>
        <p:cNvGrpSpPr/>
        <p:nvPr/>
      </p:nvGrpSpPr>
      <p:grpSpPr>
        <a:xfrm xmlns:a="http://schemas.openxmlformats.org/drawingml/2006/main"/>
      </p:grpSpPr>
      <p:sp>
        <p:nvSpPr>
          <p:cNvPr id="4" name="Workshop Presentation">
            <a:extLst xmlns:a="http://schemas.openxmlformats.org/drawingml/2006/main">
              <a:ext uri="{FF2B5EF4-FFF2-40B4-BE49-F238E27FC236}">
                <a16:creationId xmlns:a16="http://schemas.microsoft.com/office/drawing/2014/main" id="{111B2221-5D18-4529-917B-97E3A785DEBD}"/>
              </a:ext>
            </a:extLst>
          </p:cNvPr>
          <p:cNvSpPr>
            <a:spLocks xmlns:a="http://schemas.openxmlformats.org/drawingml/2006/main" noGrp="1"/>
          </p:cNvSpPr>
          <p:nvPr/>
        </p:nvSpPr>
        <p:spPr>
          <a:xfrm xmlns:a="http://schemas.openxmlformats.org/drawingml/2006/main">
            <a:off x="723900" y="1695450"/>
            <a:ext cx="1057275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4500" b="1">
                <a:solidFill>
                  <a:srgbClr val="FFFFFF"/>
                </a:solidFill>
                <a:latin typeface="Arial"/>
                <a:ea typeface="Arial"/>
                <a:cs typeface="Arial"/>
              </a:defRPr>
            </a:defPPr>
            <a:lvl1pPr algn="l">
              <a:defRPr sz="4500" b="1">
                <a:solidFill>
                  <a:srgbClr val="FFFFFF"/>
                </a:solidFill>
                <a:latin typeface="Arial"/>
                <a:ea typeface="Arial"/>
                <a:cs typeface="Arial"/>
              </a:defRPr>
            </a:lvl1pPr>
            <a:lvl2pPr algn="l">
              <a:defRPr sz="4500" b="1">
                <a:solidFill>
                  <a:srgbClr val="FFFFFF"/>
                </a:solidFill>
                <a:latin typeface="Arial"/>
                <a:ea typeface="Arial"/>
                <a:cs typeface="Arial"/>
              </a:defRPr>
            </a:lvl2pPr>
            <a:lvl3pPr algn="l">
              <a:defRPr sz="4500" b="1">
                <a:solidFill>
                  <a:srgbClr val="FFFFFF"/>
                </a:solidFill>
                <a:latin typeface="Arial"/>
                <a:ea typeface="Arial"/>
                <a:cs typeface="Arial"/>
              </a:defRPr>
            </a:lvl3pPr>
            <a:lvl4pPr algn="l">
              <a:defRPr sz="4500" b="1">
                <a:solidFill>
                  <a:srgbClr val="FFFFFF"/>
                </a:solidFill>
                <a:latin typeface="Arial"/>
                <a:ea typeface="Arial"/>
                <a:cs typeface="Arial"/>
              </a:defRPr>
            </a:lvl4pPr>
            <a:lvl5pPr algn="l">
              <a:defRPr sz="4500" b="1">
                <a:solidFill>
                  <a:srgbClr val="FFFFFF"/>
                </a:solidFill>
                <a:latin typeface="Arial"/>
                <a:ea typeface="Arial"/>
                <a:cs typeface="Arial"/>
              </a:defRPr>
            </a:lvl5pPr>
            <a:lvl6pPr algn="l">
              <a:defRPr sz="4500" b="1">
                <a:solidFill>
                  <a:srgbClr val="FFFFFF"/>
                </a:solidFill>
                <a:latin typeface="Arial"/>
                <a:ea typeface="Arial"/>
                <a:cs typeface="Arial"/>
              </a:defRPr>
            </a:lvl6pPr>
            <a:lvl7pPr algn="l">
              <a:defRPr sz="4500" b="1">
                <a:solidFill>
                  <a:srgbClr val="FFFFFF"/>
                </a:solidFill>
                <a:latin typeface="Arial"/>
                <a:ea typeface="Arial"/>
                <a:cs typeface="Arial"/>
              </a:defRPr>
            </a:lvl7pPr>
            <a:lvl8pPr algn="l">
              <a:defRPr sz="4500" b="1">
                <a:solidFill>
                  <a:srgbClr val="FFFFFF"/>
                </a:solidFill>
                <a:latin typeface="Arial"/>
                <a:ea typeface="Arial"/>
                <a:cs typeface="Arial"/>
              </a:defRPr>
            </a:lvl8pPr>
            <a:lvl9pPr algn="l">
              <a:defRPr sz="4500" b="1">
                <a:solidFill>
                  <a:srgbClr val="FFFFFF"/>
                </a:solidFill>
                <a:latin typeface="Arial"/>
                <a:ea typeface="Arial"/>
                <a:cs typeface="Arial"/>
              </a:defRPr>
            </a:lvl9pPr>
          </a:lstStyle>
          <a:p xmlns:a="http://schemas.openxmlformats.org/drawingml/2006/main">
            <a:pPr algn="l">
              <a:defRPr sz="4500" b="1">
                <a:solidFill>
                  <a:srgbClr val="FFFFFF"/>
                </a:solidFill>
                <a:latin typeface="Arial"/>
                <a:ea typeface="Arial"/>
                <a:cs typeface="Arial"/>
              </a:defRPr>
            </a:pPr>
            <a:r>
              <a:rPr sz="4500" b="1">
                <a:solidFill>
                  <a:srgbClr val="FFFFFF"/>
                </a:solidFill>
                <a:latin typeface="Arial"/>
                <a:ea typeface="Arial"/>
                <a:cs typeface="Arial"/>
              </a:rPr>
              <a:t>Workshop Presentation</a:t>
            </a:r>
          </a:p>
        </p:txBody>
      </p:sp>
      <p:sp>
        <p:nvSpPr>
          <p:cNvPr id="2" name="Prepare an editable facilitation deck with th">
            <a:extLst xmlns:a="http://schemas.openxmlformats.org/drawingml/2006/main">
              <a:ext uri="{FF2B5EF4-FFF2-40B4-BE49-F238E27FC236}">
                <a16:creationId xmlns:a16="http://schemas.microsoft.com/office/drawing/2014/main" id="{847B4C8D-5917-4A99-BFD8-FA7323233CB0}"/>
              </a:ext>
            </a:extLst>
          </p:cNvPr>
          <p:cNvSpPr>
            <a:spLocks xmlns:a="http://schemas.openxmlformats.org/drawingml/2006/main" noGrp="1"/>
          </p:cNvSpPr>
          <p:nvPr/>
        </p:nvSpPr>
        <p:spPr>
          <a:xfrm xmlns:a="http://schemas.openxmlformats.org/drawingml/2006/main">
            <a:off x="762000" y="3952875"/>
            <a:ext cx="10001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0">
                <a:solidFill>
                  <a:srgbClr val="D9E6EB"/>
                </a:solidFill>
                <a:latin typeface="Arial"/>
                <a:ea typeface="Arial"/>
                <a:cs typeface="Arial"/>
              </a:defRPr>
            </a:defPPr>
            <a:lvl1pPr algn="l">
              <a:defRPr sz="2100" b="0">
                <a:solidFill>
                  <a:srgbClr val="D9E6EB"/>
                </a:solidFill>
                <a:latin typeface="Arial"/>
                <a:ea typeface="Arial"/>
                <a:cs typeface="Arial"/>
              </a:defRPr>
            </a:lvl1pPr>
            <a:lvl2pPr algn="l">
              <a:defRPr sz="2100" b="0">
                <a:solidFill>
                  <a:srgbClr val="D9E6EB"/>
                </a:solidFill>
                <a:latin typeface="Arial"/>
                <a:ea typeface="Arial"/>
                <a:cs typeface="Arial"/>
              </a:defRPr>
            </a:lvl2pPr>
            <a:lvl3pPr algn="l">
              <a:defRPr sz="2100" b="0">
                <a:solidFill>
                  <a:srgbClr val="D9E6EB"/>
                </a:solidFill>
                <a:latin typeface="Arial"/>
                <a:ea typeface="Arial"/>
                <a:cs typeface="Arial"/>
              </a:defRPr>
            </a:lvl3pPr>
            <a:lvl4pPr algn="l">
              <a:defRPr sz="2100" b="0">
                <a:solidFill>
                  <a:srgbClr val="D9E6EB"/>
                </a:solidFill>
                <a:latin typeface="Arial"/>
                <a:ea typeface="Arial"/>
                <a:cs typeface="Arial"/>
              </a:defRPr>
            </a:lvl4pPr>
            <a:lvl5pPr algn="l">
              <a:defRPr sz="2100" b="0">
                <a:solidFill>
                  <a:srgbClr val="D9E6EB"/>
                </a:solidFill>
                <a:latin typeface="Arial"/>
                <a:ea typeface="Arial"/>
                <a:cs typeface="Arial"/>
              </a:defRPr>
            </a:lvl5pPr>
            <a:lvl6pPr algn="l">
              <a:defRPr sz="2100" b="0">
                <a:solidFill>
                  <a:srgbClr val="D9E6EB"/>
                </a:solidFill>
                <a:latin typeface="Arial"/>
                <a:ea typeface="Arial"/>
                <a:cs typeface="Arial"/>
              </a:defRPr>
            </a:lvl6pPr>
            <a:lvl7pPr algn="l">
              <a:defRPr sz="2100" b="0">
                <a:solidFill>
                  <a:srgbClr val="D9E6EB"/>
                </a:solidFill>
                <a:latin typeface="Arial"/>
                <a:ea typeface="Arial"/>
                <a:cs typeface="Arial"/>
              </a:defRPr>
            </a:lvl7pPr>
            <a:lvl8pPr algn="l">
              <a:defRPr sz="2100" b="0">
                <a:solidFill>
                  <a:srgbClr val="D9E6EB"/>
                </a:solidFill>
                <a:latin typeface="Arial"/>
                <a:ea typeface="Arial"/>
                <a:cs typeface="Arial"/>
              </a:defRPr>
            </a:lvl8pPr>
            <a:lvl9pPr algn="l">
              <a:defRPr sz="2100" b="0">
                <a:solidFill>
                  <a:srgbClr val="D9E6EB"/>
                </a:solidFill>
                <a:latin typeface="Arial"/>
                <a:ea typeface="Arial"/>
                <a:cs typeface="Arial"/>
              </a:defRPr>
            </a:lvl9pPr>
          </a:lstStyle>
          <a:p xmlns:a="http://schemas.openxmlformats.org/drawingml/2006/main">
            <a:pPr algn="l">
              <a:defRPr sz="2100" b="0">
                <a:solidFill>
                  <a:srgbClr val="D9E6EB"/>
                </a:solidFill>
                <a:latin typeface="Arial"/>
                <a:ea typeface="Arial"/>
                <a:cs typeface="Arial"/>
              </a:defRPr>
            </a:pPr>
            <a:r>
              <a:rPr sz="2100" b="0">
                <a:solidFill>
                  <a:srgbClr val="D9E6EB"/>
                </a:solidFill>
                <a:latin typeface="Arial"/>
                <a:ea typeface="Arial"/>
                <a:cs typeface="Arial"/>
              </a:rPr>
              <a:t>Prepare an editable facilitation deck with the objective, activity instructions and outputs. State how participants will work and how the group will turn the discussion into actions.</a:t>
            </a:r>
          </a:p>
        </p:txBody>
      </p:sp>
      <p:sp>
        <p:nvSpPr>
          <p:cNvPr id="3" name="English editable presentation starter">
            <a:extLst xmlns:a="http://schemas.openxmlformats.org/drawingml/2006/main">
              <a:ext uri="{FF2B5EF4-FFF2-40B4-BE49-F238E27FC236}">
                <a16:creationId xmlns:a16="http://schemas.microsoft.com/office/drawing/2014/main" id="{3857CA16-B996-4563-A1A9-1415428079D6}"/>
              </a:ext>
            </a:extLst>
          </p:cNvPr>
          <p:cNvSpPr>
            <a:spLocks xmlns:a="http://schemas.openxmlformats.org/drawingml/2006/main" noGrp="1"/>
          </p:cNvSpPr>
          <p:nvPr/>
        </p:nvSpPr>
        <p:spPr>
          <a:xfrm xmlns:a="http://schemas.openxmlformats.org/drawingml/2006/main">
            <a:off x="762000" y="6143625"/>
            <a:ext cx="10287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0">
                <a:solidFill>
                  <a:srgbClr val="D9E6EB"/>
                </a:solidFill>
                <a:latin typeface="Arial"/>
                <a:ea typeface="Arial"/>
                <a:cs typeface="Arial"/>
              </a:defRPr>
            </a:defPPr>
            <a:lvl1pPr algn="l">
              <a:defRPr sz="1425" b="0">
                <a:solidFill>
                  <a:srgbClr val="D9E6EB"/>
                </a:solidFill>
                <a:latin typeface="Arial"/>
                <a:ea typeface="Arial"/>
                <a:cs typeface="Arial"/>
              </a:defRPr>
            </a:lvl1pPr>
            <a:lvl2pPr algn="l">
              <a:defRPr sz="1425" b="0">
                <a:solidFill>
                  <a:srgbClr val="D9E6EB"/>
                </a:solidFill>
                <a:latin typeface="Arial"/>
                <a:ea typeface="Arial"/>
                <a:cs typeface="Arial"/>
              </a:defRPr>
            </a:lvl2pPr>
            <a:lvl3pPr algn="l">
              <a:defRPr sz="1425" b="0">
                <a:solidFill>
                  <a:srgbClr val="D9E6EB"/>
                </a:solidFill>
                <a:latin typeface="Arial"/>
                <a:ea typeface="Arial"/>
                <a:cs typeface="Arial"/>
              </a:defRPr>
            </a:lvl3pPr>
            <a:lvl4pPr algn="l">
              <a:defRPr sz="1425" b="0">
                <a:solidFill>
                  <a:srgbClr val="D9E6EB"/>
                </a:solidFill>
                <a:latin typeface="Arial"/>
                <a:ea typeface="Arial"/>
                <a:cs typeface="Arial"/>
              </a:defRPr>
            </a:lvl4pPr>
            <a:lvl5pPr algn="l">
              <a:defRPr sz="1425" b="0">
                <a:solidFill>
                  <a:srgbClr val="D9E6EB"/>
                </a:solidFill>
                <a:latin typeface="Arial"/>
                <a:ea typeface="Arial"/>
                <a:cs typeface="Arial"/>
              </a:defRPr>
            </a:lvl5pPr>
            <a:lvl6pPr algn="l">
              <a:defRPr sz="1425" b="0">
                <a:solidFill>
                  <a:srgbClr val="D9E6EB"/>
                </a:solidFill>
                <a:latin typeface="Arial"/>
                <a:ea typeface="Arial"/>
                <a:cs typeface="Arial"/>
              </a:defRPr>
            </a:lvl6pPr>
            <a:lvl7pPr algn="l">
              <a:defRPr sz="1425" b="0">
                <a:solidFill>
                  <a:srgbClr val="D9E6EB"/>
                </a:solidFill>
                <a:latin typeface="Arial"/>
                <a:ea typeface="Arial"/>
                <a:cs typeface="Arial"/>
              </a:defRPr>
            </a:lvl7pPr>
            <a:lvl8pPr algn="l">
              <a:defRPr sz="1425" b="0">
                <a:solidFill>
                  <a:srgbClr val="D9E6EB"/>
                </a:solidFill>
                <a:latin typeface="Arial"/>
                <a:ea typeface="Arial"/>
                <a:cs typeface="Arial"/>
              </a:defRPr>
            </a:lvl8pPr>
            <a:lvl9pPr algn="l">
              <a:defRPr sz="1425" b="0">
                <a:solidFill>
                  <a:srgbClr val="D9E6EB"/>
                </a:solidFill>
                <a:latin typeface="Arial"/>
                <a:ea typeface="Arial"/>
                <a:cs typeface="Arial"/>
              </a:defRPr>
            </a:lvl9pPr>
          </a:lstStyle>
          <a:p xmlns:a="http://schemas.openxmlformats.org/drawingml/2006/main">
            <a:pPr algn="l">
              <a:defRPr sz="1425" b="0">
                <a:solidFill>
                  <a:srgbClr val="D9E6EB"/>
                </a:solidFill>
                <a:latin typeface="Arial"/>
                <a:ea typeface="Arial"/>
                <a:cs typeface="Arial"/>
              </a:defRPr>
            </a:pPr>
            <a:r>
              <a:rPr sz="1425" b="0">
                <a:solidFill>
                  <a:srgbClr val="D9E6EB"/>
                </a:solidFill>
                <a:latin typeface="Arial"/>
                <a:ea typeface="Arial"/>
                <a:cs typeface="Arial"/>
              </a:rPr>
              <a:t>English editable presentation starter</a:t>
            </a:r>
          </a:p>
        </p:txBody>
      </p:sp>
    </p:spTree>
    <p:extLst>
      <p:ext uri="{BB962C8B-B14F-4D97-AF65-F5344CB8AC3E}">
        <p14:creationId xmlns:p14="http://schemas.microsoft.com/office/powerpoint/2010/main" val="690790289"/>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Objective">
            <a:extLst xmlns:a="http://schemas.openxmlformats.org/drawingml/2006/main">
              <a:ext uri="{FF2B5EF4-FFF2-40B4-BE49-F238E27FC236}">
                <a16:creationId xmlns:a16="http://schemas.microsoft.com/office/drawing/2014/main" id="{F35AE1FA-3C5F-4355-9E21-1FAE9C137AB9}"/>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Objective</a:t>
            </a:r>
          </a:p>
        </p:txBody>
      </p:sp>
      <p:sp>
        <p:nvSpPr>
          <p:cNvPr id="2" name="State the outcome the workshop should produce">
            <a:extLst xmlns:a="http://schemas.openxmlformats.org/drawingml/2006/main">
              <a:ext uri="{FF2B5EF4-FFF2-40B4-BE49-F238E27FC236}">
                <a16:creationId xmlns:a16="http://schemas.microsoft.com/office/drawing/2014/main" id="{D0932DCE-B609-4147-9EF6-334210EF4461}"/>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State the outcome the workshop should produce.</a:t>
            </a:r>
          </a:p>
        </p:txBody>
      </p:sp>
      <p:sp>
        <p:nvSpPr>
          <p:cNvPr id="3" name="English editable starter. Replace prompts wit">
            <a:extLst xmlns:a="http://schemas.openxmlformats.org/drawingml/2006/main">
              <a:ext uri="{FF2B5EF4-FFF2-40B4-BE49-F238E27FC236}">
                <a16:creationId xmlns:a16="http://schemas.microsoft.com/office/drawing/2014/main" id="{5F8F1BB3-B6C5-4102-8FB9-1B8698940F39}"/>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9E128F4E-C8C9-4519-A99D-37539FAD0B74}"/>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E36C9F3E-C4FD-454D-B049-C6155853A623}"/>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551F97F3-8998-42BA-9D1C-A085559CD35A}"/>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67C67F10-B13E-4CBF-AB0E-2AF57D937F52}"/>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826057787"/>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ntext">
            <a:extLst xmlns:a="http://schemas.openxmlformats.org/drawingml/2006/main">
              <a:ext uri="{FF2B5EF4-FFF2-40B4-BE49-F238E27FC236}">
                <a16:creationId xmlns:a16="http://schemas.microsoft.com/office/drawing/2014/main" id="{EF193188-25B0-49E0-8A04-DCCE6B42C8EB}"/>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Context</a:t>
            </a:r>
          </a:p>
        </p:txBody>
      </p:sp>
      <p:sp>
        <p:nvSpPr>
          <p:cNvPr id="2" name="Share the information participants need befor">
            <a:extLst xmlns:a="http://schemas.openxmlformats.org/drawingml/2006/main">
              <a:ext uri="{FF2B5EF4-FFF2-40B4-BE49-F238E27FC236}">
                <a16:creationId xmlns:a16="http://schemas.microsoft.com/office/drawing/2014/main" id="{7F33F959-230E-4768-8061-18E7F3ED383E}"/>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Share the information participants need before the activity.</a:t>
            </a:r>
          </a:p>
        </p:txBody>
      </p:sp>
      <p:sp>
        <p:nvSpPr>
          <p:cNvPr id="3" name="English editable starter. Replace prompts wit">
            <a:extLst xmlns:a="http://schemas.openxmlformats.org/drawingml/2006/main">
              <a:ext uri="{FF2B5EF4-FFF2-40B4-BE49-F238E27FC236}">
                <a16:creationId xmlns:a16="http://schemas.microsoft.com/office/drawing/2014/main" id="{9B754498-B825-485D-9527-887FCD951453}"/>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942DB98F-B7FD-4B8A-A85E-E9B173DAF233}"/>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14F52955-0B9C-478B-AA6C-1E596B8C32D8}"/>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03CEE556-CCB9-4C3A-A0D6-26040A772693}"/>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DD3207B1-0662-4603-BB8E-B8DAE307A383}"/>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656507380"/>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Activity">
            <a:extLst xmlns:a="http://schemas.openxmlformats.org/drawingml/2006/main">
              <a:ext uri="{FF2B5EF4-FFF2-40B4-BE49-F238E27FC236}">
                <a16:creationId xmlns:a16="http://schemas.microsoft.com/office/drawing/2014/main" id="{F5C33779-DDEE-4346-A2D1-1974662336F4}"/>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Activity</a:t>
            </a:r>
          </a:p>
        </p:txBody>
      </p:sp>
      <p:sp>
        <p:nvSpPr>
          <p:cNvPr id="2" name="Explain the task, group arrangement and time ">
            <a:extLst xmlns:a="http://schemas.openxmlformats.org/drawingml/2006/main">
              <a:ext uri="{FF2B5EF4-FFF2-40B4-BE49-F238E27FC236}">
                <a16:creationId xmlns:a16="http://schemas.microsoft.com/office/drawing/2014/main" id="{E3754427-F160-4C80-B9DB-FEF8827F0A00}"/>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Explain the task, group arrangement and time available.</a:t>
            </a:r>
          </a:p>
        </p:txBody>
      </p:sp>
      <p:sp>
        <p:nvSpPr>
          <p:cNvPr id="3" name="English editable starter. Replace prompts wit">
            <a:extLst xmlns:a="http://schemas.openxmlformats.org/drawingml/2006/main">
              <a:ext uri="{FF2B5EF4-FFF2-40B4-BE49-F238E27FC236}">
                <a16:creationId xmlns:a16="http://schemas.microsoft.com/office/drawing/2014/main" id="{7681BDEB-7B62-4485-ABC6-A6C4EF8F5169}"/>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B9F8160A-06D6-41BD-BF68-7151D1719E73}"/>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79CF13E2-D97D-4622-8358-2AEAD7410354}"/>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35628228-C130-4668-AA2E-1262BFC7E49F}"/>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AD6EC2D7-FA7F-4E8B-840B-442A82FE039C}"/>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277492030"/>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Discussion">
            <a:extLst xmlns:a="http://schemas.openxmlformats.org/drawingml/2006/main">
              <a:ext uri="{FF2B5EF4-FFF2-40B4-BE49-F238E27FC236}">
                <a16:creationId xmlns:a16="http://schemas.microsoft.com/office/drawing/2014/main" id="{9C2C6D39-A64C-4FFF-BE98-1E2A716D3652}"/>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Discussion</a:t>
            </a:r>
          </a:p>
        </p:txBody>
      </p:sp>
      <p:sp>
        <p:nvSpPr>
          <p:cNvPr id="2" name="Use questions that help the group compare its">
            <a:extLst xmlns:a="http://schemas.openxmlformats.org/drawingml/2006/main">
              <a:ext uri="{FF2B5EF4-FFF2-40B4-BE49-F238E27FC236}">
                <a16:creationId xmlns:a16="http://schemas.microsoft.com/office/drawing/2014/main" id="{4F34C013-8D11-43EC-8DB6-BA740D56038E}"/>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Use questions that help the group compare its results.</a:t>
            </a:r>
          </a:p>
        </p:txBody>
      </p:sp>
      <p:sp>
        <p:nvSpPr>
          <p:cNvPr id="3" name="English editable starter. Replace prompts wit">
            <a:extLst xmlns:a="http://schemas.openxmlformats.org/drawingml/2006/main">
              <a:ext uri="{FF2B5EF4-FFF2-40B4-BE49-F238E27FC236}">
                <a16:creationId xmlns:a16="http://schemas.microsoft.com/office/drawing/2014/main" id="{01D0E3B5-5F9E-4DC7-900D-9895F097BF76}"/>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F05D59BC-C0E6-4EF6-904A-C76D559C56DD}"/>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EC1B5FDF-08CD-4823-BA99-8AC3332072D1}"/>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0AD58C0B-32AF-4E48-ADE7-D8C39DA98000}"/>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4814D28B-4AA4-43DD-91FF-EF07D661E19C}"/>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201298641"/>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Actions">
            <a:extLst xmlns:a="http://schemas.openxmlformats.org/drawingml/2006/main">
              <a:ext uri="{FF2B5EF4-FFF2-40B4-BE49-F238E27FC236}">
                <a16:creationId xmlns:a16="http://schemas.microsoft.com/office/drawing/2014/main" id="{2EDD24F3-2CD7-4D79-A533-14C042C65B23}"/>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Actions</a:t>
            </a:r>
          </a:p>
        </p:txBody>
      </p:sp>
      <p:sp>
        <p:nvSpPr>
          <p:cNvPr id="2" name="Record decisions, owners and follow-up dates.">
            <a:extLst xmlns:a="http://schemas.openxmlformats.org/drawingml/2006/main">
              <a:ext uri="{FF2B5EF4-FFF2-40B4-BE49-F238E27FC236}">
                <a16:creationId xmlns:a16="http://schemas.microsoft.com/office/drawing/2014/main" id="{AB57C965-E899-40C8-AF00-DEEB8C69EEFD}"/>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Record decisions, owners and follow-up dates.</a:t>
            </a:r>
          </a:p>
        </p:txBody>
      </p:sp>
      <p:sp>
        <p:nvSpPr>
          <p:cNvPr id="3" name="English editable starter. Replace prompts wit">
            <a:extLst xmlns:a="http://schemas.openxmlformats.org/drawingml/2006/main">
              <a:ext uri="{FF2B5EF4-FFF2-40B4-BE49-F238E27FC236}">
                <a16:creationId xmlns:a16="http://schemas.microsoft.com/office/drawing/2014/main" id="{C8CCFBD2-6AB3-447F-A9C9-C47D2104E445}"/>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A71FB1DF-2F6E-4591-9B5D-67B718488AE7}"/>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F794BF18-7F0F-48F4-B7E1-A1818793847D}"/>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79EE1E7C-0796-499D-AEC5-CAA06FDAFD0E}"/>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01777086-9060-4E0B-8A38-DAB1CE1C5C82}"/>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48446033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2026-10-29T17:40:12.8530000Z</dcterms:created>
  <dcterms:modified xsi:type="dcterms:W3CDTF">2026-10-29T17:40:12.8530000Z</dcterms:modified>
</coreProperties>
</file>